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13"/>
  </p:notesMasterIdLst>
  <p:sldIdLst>
    <p:sldId id="419" r:id="rId3"/>
    <p:sldId id="420" r:id="rId4"/>
    <p:sldId id="2743" r:id="rId5"/>
    <p:sldId id="2742" r:id="rId6"/>
    <p:sldId id="2741" r:id="rId7"/>
    <p:sldId id="448" r:id="rId8"/>
    <p:sldId id="2744" r:id="rId9"/>
    <p:sldId id="2745" r:id="rId10"/>
    <p:sldId id="2746" r:id="rId11"/>
    <p:sldId id="455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idi Pekkola" userId="f299ac1e-b0b1-460a-94c8-b611fdacc59e" providerId="ADAL" clId="{EC977395-02CA-4C03-A03C-CB7887AA0153}"/>
    <pc:docChg chg="custSel modSld">
      <pc:chgData name="Heidi Pekkola" userId="f299ac1e-b0b1-460a-94c8-b611fdacc59e" providerId="ADAL" clId="{EC977395-02CA-4C03-A03C-CB7887AA0153}" dt="2024-04-08T09:46:21.089" v="0" actId="478"/>
      <pc:docMkLst>
        <pc:docMk/>
      </pc:docMkLst>
      <pc:sldChg chg="delSp mod">
        <pc:chgData name="Heidi Pekkola" userId="f299ac1e-b0b1-460a-94c8-b611fdacc59e" providerId="ADAL" clId="{EC977395-02CA-4C03-A03C-CB7887AA0153}" dt="2024-04-08T09:46:21.089" v="0" actId="478"/>
        <pc:sldMkLst>
          <pc:docMk/>
          <pc:sldMk cId="2409857626" sldId="448"/>
        </pc:sldMkLst>
        <pc:spChg chg="del">
          <ac:chgData name="Heidi Pekkola" userId="f299ac1e-b0b1-460a-94c8-b611fdacc59e" providerId="ADAL" clId="{EC977395-02CA-4C03-A03C-CB7887AA0153}" dt="2024-04-08T09:46:21.089" v="0" actId="478"/>
          <ac:spMkLst>
            <pc:docMk/>
            <pc:sldMk cId="2409857626" sldId="448"/>
            <ac:spMk id="5" creationId="{266E4090-29A6-D6B3-737B-54873020C8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5F503-EB94-4592-9992-0FFEAADB1218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3DB51-7C9B-4472-8A0C-15C79D4F0AF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4644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0452F56-335F-4DD7-9FFF-4432EFAAF1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22250" y="808038"/>
            <a:ext cx="7183438" cy="4041775"/>
          </a:xfrm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2E4276A-50FD-4933-8185-6395D40463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altLang="fi-FI" dirty="0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9461EC1-C5DE-47A0-9D74-E3283BAFFF6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2.10.2019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Meidän liikunnan aluejärjestöjen, joita on 15 koko Suomen kattavasti, tehtävänä on luoda hyvinvointia liikunnan keinoin ja edistää liikuntakulttuuria.</a:t>
            </a:r>
          </a:p>
          <a:p>
            <a:r>
              <a:rPr lang="fi-FI" dirty="0"/>
              <a:t>Tehtävämme on koko elinkaaralla (huom. Kaikki valtakunnalliset Liikkuvat ohjelmat dian alalaidassa) päivittäisen liikkeen lisääminen eri keinoin.</a:t>
            </a:r>
          </a:p>
          <a:p>
            <a:r>
              <a:rPr lang="fi-FI" dirty="0"/>
              <a:t>Valtakunnallisten ohjelmien avulla edistetään liikunnallista elämäntapaa eri ikä- ja väestöryhmissä. Edistämme alue- ja </a:t>
            </a:r>
            <a:r>
              <a:rPr lang="fi-FI" dirty="0" err="1"/>
              <a:t>kuntatasolla</a:t>
            </a:r>
            <a:r>
              <a:rPr lang="fi-FI" dirty="0"/>
              <a:t> valtakunnallista Liikkuvat -ohjelmakokonaisuutta sekä verkotamme kunnan eri hallintokuntia sekä muita toimijoita yhteen liikkumisen ja hyvinvoinnin edistämiseksi. Lisäämme eri toimijoiden osaamista liikkuvamman elämäntavan edistämisessä.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5F096-C602-4E03-B25F-03A219B4A10E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957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fi-FI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fi-FI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Suomen Liikunnan Alueet ry tapaa aktiivisesti keskeisiä päättäjiä ja osallistuu aktiivisesti keskeisiin vaikuttamisryhmiin ja yhteistyöfoorumeihin. </a:t>
            </a:r>
          </a:p>
          <a:p>
            <a:r>
              <a:rPr lang="fi-FI" sz="1800" b="0" i="0" u="none" strike="noStrike" baseline="0" dirty="0">
                <a:solidFill>
                  <a:srgbClr val="000000"/>
                </a:solidFill>
                <a:latin typeface="Wingdings" panose="05000000000000000000" pitchFamily="2" charset="2"/>
              </a:rPr>
              <a:t>▪ </a:t>
            </a:r>
            <a:r>
              <a:rPr lang="fi-FI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Suomen Liikunnan Alueet ry on aktiivisesti mukana hallitusohjelman ja Suomi liikkeelle –ohjelman toimeenpanossa. </a:t>
            </a:r>
          </a:p>
          <a:p>
            <a:endParaRPr lang="fi-FI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fi-FI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D2F08-1E9C-4762-ABD3-082548B15B12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3448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3301A4-C565-128F-B518-54DBBC54FA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3FB693B-640B-F5F1-05DE-6417807F99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8943237-B60B-DF69-DF95-DAFBBEC5D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2639-0C6B-4F9E-B6F9-C99725A24B17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DAF2F1E-996B-FF25-2174-4205C763B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1FAB670-DEA9-1323-8396-E37CD1611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CCE0-D2B0-49C5-8737-47A2430321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2168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68C0CD-4F60-7455-66D6-D88CA0157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D5CF0EC-0183-FA64-DDFE-2507C9D8F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72519CA-7720-F899-67F7-F6359A6DA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2639-0C6B-4F9E-B6F9-C99725A24B17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EB010F8-E62D-3339-A599-5CF66C25D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35068BD-833D-4A0B-25A0-8CF89C4E0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CCE0-D2B0-49C5-8737-47A2430321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01544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581620-CE01-4E95-BA5C-0B9BA7384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455333-AE58-4568-A599-8E87ED235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2976792"/>
      </p:ext>
    </p:extLst>
  </p:cSld>
  <p:clrMapOvr>
    <a:masterClrMapping/>
  </p:clrMapOvr>
  <p:transition spd="slow">
    <p:push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D92D4A-2B7A-4097-A1F4-F64D47A45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7916A9A-ED11-4F2E-9558-096CD476AD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01437"/>
            <a:ext cx="5181600" cy="477552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D597130-0E0F-48BE-B191-5A4F8F94A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01437"/>
            <a:ext cx="5181600" cy="477552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7637276-3D13-40B2-9DC7-1D39D8E11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296ED72-31CE-44A1-8DA3-BBE93F70C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29C6AF5-3FBD-4803-832A-9FB395AD9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0662112"/>
      </p:ext>
    </p:extLst>
  </p:cSld>
  <p:clrMapOvr>
    <a:masterClrMapping/>
  </p:clrMapOvr>
  <p:transition spd="slow">
    <p:push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824CF5-6467-4E4C-8231-6BEDFF3EF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56925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33BF00C-D830-4D13-AA09-CEB794336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8873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615CEA4-25E2-4FD0-B399-F95122061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12649"/>
            <a:ext cx="5157787" cy="397701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C7E3906-CEA1-481E-BD88-DC5ED3E367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8873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F02B84E-E27D-4F28-B37A-364F6136B7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12649"/>
            <a:ext cx="5183188" cy="397701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7938D67-A78E-41E4-AB51-9C96E1E5A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159164D-716A-4593-8834-D164C3D53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93E1234-5DD7-4D72-998F-0EF5CA563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803197"/>
      </p:ext>
    </p:extLst>
  </p:cSld>
  <p:clrMapOvr>
    <a:masterClrMapping/>
  </p:clrMapOvr>
  <p:transition spd="slow">
    <p:push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5DDB82-AB59-4830-BA2F-C9B296319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F8FC667-EC4E-43A7-B0A4-BE2B1F06C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7413F65-2D53-4A80-A1E4-4E528C632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D4B673D-B573-4BD1-B12A-E19CB4949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3762541"/>
      </p:ext>
    </p:extLst>
  </p:cSld>
  <p:clrMapOvr>
    <a:masterClrMapping/>
  </p:clrMapOvr>
  <p:transition spd="slow">
    <p:push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CF8009-61F2-4D9F-8FF1-CD7CD1998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F21A36-AF2E-42F7-AA45-F1092370C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49462"/>
            <a:ext cx="6172200" cy="38115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C3CF340-8258-4470-B67E-16B1A7609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2633A42-067A-4697-B605-03069A21A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0CF93F8-3DC0-43F1-B35C-F0F8E90DF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A4DAA47-79AB-475A-9642-5148CADD1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1367869"/>
      </p:ext>
    </p:extLst>
  </p:cSld>
  <p:clrMapOvr>
    <a:masterClrMapping/>
  </p:clrMapOvr>
  <p:transition spd="slow">
    <p:push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17ACC0-DC1F-4238-AAEF-3D97CF110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5631CDB-C71C-4909-AC4F-0CC07C7829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09D49AA-9F0F-4CE6-B326-B164193DA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77147F4-FCB0-4E21-9A1A-DCFC01BCC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E7FD1ED-5C6B-4C3E-9B95-B33FB732D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19CC088-FDAC-4BB2-A770-695081C67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7366733"/>
      </p:ext>
    </p:extLst>
  </p:cSld>
  <p:clrMapOvr>
    <a:masterClrMapping/>
  </p:clrMapOvr>
  <p:transition spd="slow">
    <p:push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D4E5E7-9269-495D-BD83-42C3BE1F0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CC1C891-4385-4CF3-B847-C508886E6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1E76DE6-5AC2-4030-995B-0230F7977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BC1CF57-39CD-4C73-8308-2D9A7CD2E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1AC9171-A788-4CDA-94FB-E5A0632A7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5853216"/>
      </p:ext>
    </p:extLst>
  </p:cSld>
  <p:clrMapOvr>
    <a:masterClrMapping/>
  </p:clrMapOvr>
  <p:transition spd="slow">
    <p:push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608CFAA-ECAE-4EDB-9A71-8F70A1BD3B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A69391F-6792-4CAF-AEC2-FADB466CB3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45B02D5-6FE6-430B-AF53-DD3F44716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645BB81-F1D4-4B2F-9793-B2881B6C5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3DB734F-3E17-45B4-ACD2-A682D6B90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2068642"/>
      </p:ext>
    </p:extLst>
  </p:cSld>
  <p:clrMapOvr>
    <a:masterClrMapping/>
  </p:clrMapOvr>
  <p:transition spd="slow">
    <p:push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4C09EB-64BA-48B2-9893-4F10F60BD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C59D4C4-F855-4C59-8B2B-477597D9A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pPr/>
              <a:t>14.4.2024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F7ED5CE-8B45-491A-9834-C1E620B6A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4A7925C-542E-48DD-9131-9293D57E7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6742720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B4890AF-02FD-34E9-6C7C-C7C207D770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409D4A0-600F-B074-7D8B-F0D5BF1A51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AEDA800-4706-7BC1-EA86-FF0308314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2639-0C6B-4F9E-B6F9-C99725A24B17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1C117A0-E240-BF0E-9F2B-24301AAEB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9D307A9-E61E-782C-516C-ABA01FB54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CCE0-D2B0-49C5-8737-47A2430321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596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tsikkodia, iso oranssi + valkoinen ja must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11489725-A41D-447B-930A-C3C6C6462AE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5471" y="-3345"/>
            <a:ext cx="6096528" cy="3432345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60DB0B14-354C-4179-B75B-66B38DAE5E4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3429000"/>
            <a:ext cx="12191999" cy="3429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AB09AF3-1756-46C8-AD07-CC1231CEB4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5448" y="4651104"/>
            <a:ext cx="10721103" cy="9914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6ECAF7C-6EBD-459A-AE31-5CD13A7C559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30919" y="741124"/>
            <a:ext cx="4625632" cy="474327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rgbClr val="F79420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fi-FI"/>
              <a:t>Alaotsikko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2FE445E9-F971-4F90-B11C-6982DA56009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830919" y="1215450"/>
            <a:ext cx="4625632" cy="147144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Päivämäärän paikkamerkki 3">
            <a:extLst>
              <a:ext uri="{FF2B5EF4-FFF2-40B4-BE49-F238E27FC236}">
                <a16:creationId xmlns:a16="http://schemas.microsoft.com/office/drawing/2014/main" id="{C39038B0-3577-4EFB-9D40-6F591B7ED6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448" y="6356351"/>
            <a:ext cx="2743200" cy="365125"/>
          </a:xfrm>
        </p:spPr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18" name="Alatunnisteen paikkamerkki 4">
            <a:extLst>
              <a:ext uri="{FF2B5EF4-FFF2-40B4-BE49-F238E27FC236}">
                <a16:creationId xmlns:a16="http://schemas.microsoft.com/office/drawing/2014/main" id="{E94CCAC7-1EDD-444F-9DCF-A88A878F3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19" name="Dian numeron paikkamerkki 5">
            <a:extLst>
              <a:ext uri="{FF2B5EF4-FFF2-40B4-BE49-F238E27FC236}">
                <a16:creationId xmlns:a16="http://schemas.microsoft.com/office/drawing/2014/main" id="{6339F426-3639-47BE-8327-A88AC9DC6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13352" y="6356351"/>
            <a:ext cx="2743200" cy="365125"/>
          </a:xfrm>
        </p:spPr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0784758"/>
      </p:ext>
    </p:extLst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ranssi ja musta, 2 osaa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147B39E0-E20E-4D85-82C4-56D35DD16E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6096000" cy="6858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6000" y="1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Tekstin paikkamerkki 2">
            <a:extLst>
              <a:ext uri="{FF2B5EF4-FFF2-40B4-BE49-F238E27FC236}">
                <a16:creationId xmlns:a16="http://schemas.microsoft.com/office/drawing/2014/main" id="{2CA65F81-6F15-48FF-A74F-593C6A751F7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30920" y="733566"/>
            <a:ext cx="4625632" cy="48188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rgbClr val="F79420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4" name="Sisällön paikkamerkki 2">
            <a:extLst>
              <a:ext uri="{FF2B5EF4-FFF2-40B4-BE49-F238E27FC236}">
                <a16:creationId xmlns:a16="http://schemas.microsoft.com/office/drawing/2014/main" id="{8FAAD2D8-8EDA-493B-A34C-23F2AF32176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1223007"/>
            <a:ext cx="4625632" cy="489954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05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5" name="Otsikko 1">
            <a:extLst>
              <a:ext uri="{FF2B5EF4-FFF2-40B4-BE49-F238E27FC236}">
                <a16:creationId xmlns:a16="http://schemas.microsoft.com/office/drawing/2014/main" id="{125A8BD0-768E-4061-8C73-EA034E83A2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2959300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4194962707"/>
      </p:ext>
    </p:extLst>
  </p:cSld>
  <p:clrMapOvr>
    <a:masterClrMapping/>
  </p:clrMapOvr>
  <p:transition spd="slow"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tsikko ja luette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ian otsikko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Dian otsikko</a:t>
            </a:r>
          </a:p>
        </p:txBody>
      </p:sp>
      <p:sp>
        <p:nvSpPr>
          <p:cNvPr id="43" name="Dian alaotsikk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86482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71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Dian alaotsikko</a:t>
            </a:r>
          </a:p>
        </p:txBody>
      </p:sp>
      <p:sp>
        <p:nvSpPr>
          <p:cNvPr id="44" name="Leipätekstin taso yksi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Dian luetteloteksti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Dian numero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2930507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, iso oranssi + valkoinen ja must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11489725-A41D-447B-930A-C3C6C6462AE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5471" y="-3345"/>
            <a:ext cx="6096528" cy="3432345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60DB0B14-354C-4179-B75B-66B38DAE5E4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3429000"/>
            <a:ext cx="12191999" cy="3429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AB09AF3-1756-46C8-AD07-CC1231CEB4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5447" y="4651103"/>
            <a:ext cx="10721103" cy="9914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6ECAF7C-6EBD-459A-AE31-5CD13A7C559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30919" y="741123"/>
            <a:ext cx="4625632" cy="474327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rgbClr val="F79420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Alaotsikko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2FE445E9-F971-4F90-B11C-6982DA56009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830919" y="1215450"/>
            <a:ext cx="4625632" cy="147144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Päivämäärän paikkamerkki 3">
            <a:extLst>
              <a:ext uri="{FF2B5EF4-FFF2-40B4-BE49-F238E27FC236}">
                <a16:creationId xmlns:a16="http://schemas.microsoft.com/office/drawing/2014/main" id="{C39038B0-3577-4EFB-9D40-6F591B7ED6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448" y="6356350"/>
            <a:ext cx="2743200" cy="365125"/>
          </a:xfrm>
        </p:spPr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18" name="Alatunnisteen paikkamerkki 4">
            <a:extLst>
              <a:ext uri="{FF2B5EF4-FFF2-40B4-BE49-F238E27FC236}">
                <a16:creationId xmlns:a16="http://schemas.microsoft.com/office/drawing/2014/main" id="{E94CCAC7-1EDD-444F-9DCF-A88A878F3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19" name="Dian numeron paikkamerkki 5">
            <a:extLst>
              <a:ext uri="{FF2B5EF4-FFF2-40B4-BE49-F238E27FC236}">
                <a16:creationId xmlns:a16="http://schemas.microsoft.com/office/drawing/2014/main" id="{6339F426-3639-47BE-8327-A88AC9DC6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13352" y="6356350"/>
            <a:ext cx="2743200" cy="365125"/>
          </a:xfrm>
        </p:spPr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819365"/>
      </p:ext>
    </p:extLst>
  </p:cSld>
  <p:clrMapOvr>
    <a:masterClrMapping/>
  </p:clrMapOvr>
  <p:transition spd="slow"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ssi ja musta, 2 osaa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147B39E0-E20E-4D85-82C4-56D35DD16E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6096000" cy="6858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Tekstin paikkamerkki 2">
            <a:extLst>
              <a:ext uri="{FF2B5EF4-FFF2-40B4-BE49-F238E27FC236}">
                <a16:creationId xmlns:a16="http://schemas.microsoft.com/office/drawing/2014/main" id="{2CA65F81-6F15-48FF-A74F-593C6A751F7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30920" y="733566"/>
            <a:ext cx="4625632" cy="48188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rgbClr val="F79420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4" name="Sisällön paikkamerkki 2">
            <a:extLst>
              <a:ext uri="{FF2B5EF4-FFF2-40B4-BE49-F238E27FC236}">
                <a16:creationId xmlns:a16="http://schemas.microsoft.com/office/drawing/2014/main" id="{8FAAD2D8-8EDA-493B-A34C-23F2AF32176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1223007"/>
            <a:ext cx="4625632" cy="489954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05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5" name="Otsikko 1">
            <a:extLst>
              <a:ext uri="{FF2B5EF4-FFF2-40B4-BE49-F238E27FC236}">
                <a16:creationId xmlns:a16="http://schemas.microsoft.com/office/drawing/2014/main" id="{125A8BD0-768E-4061-8C73-EA034E83A2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3631716158"/>
      </p:ext>
    </p:extLst>
  </p:cSld>
  <p:clrMapOvr>
    <a:masterClrMapping/>
  </p:clrMapOvr>
  <p:transition spd="slow"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ssi ja musta, 2 osaa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147B39E0-E20E-4D85-82C4-56D35DD16E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6096000" cy="6858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733565"/>
            <a:ext cx="4625632" cy="5388986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05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3" name="Otsikko 1">
            <a:extLst>
              <a:ext uri="{FF2B5EF4-FFF2-40B4-BE49-F238E27FC236}">
                <a16:creationId xmlns:a16="http://schemas.microsoft.com/office/drawing/2014/main" id="{DE6962F4-6D5D-462E-B17C-9FB179C80F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1634735760"/>
      </p:ext>
    </p:extLst>
  </p:cSld>
  <p:clrMapOvr>
    <a:masterClrMapping/>
  </p:clrMapOvr>
  <p:transition spd="slow"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 ja musta, 2 osaa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455333-AE58-4568-A599-8E87ED235F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30920" y="733566"/>
            <a:ext cx="4625632" cy="48188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rgbClr val="F79420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1223007"/>
            <a:ext cx="4625632" cy="489954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05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2" name="Otsikko 1">
            <a:extLst>
              <a:ext uri="{FF2B5EF4-FFF2-40B4-BE49-F238E27FC236}">
                <a16:creationId xmlns:a16="http://schemas.microsoft.com/office/drawing/2014/main" id="{8855D37B-F3B6-4208-92D2-2D05368D0A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2232752931"/>
      </p:ext>
    </p:extLst>
  </p:cSld>
  <p:clrMapOvr>
    <a:masterClrMapping/>
  </p:clrMapOvr>
  <p:transition spd="slow">
    <p:pu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 ja musta, 2 osaa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733565"/>
            <a:ext cx="4625632" cy="5388986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05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Otsikko 1">
            <a:extLst>
              <a:ext uri="{FF2B5EF4-FFF2-40B4-BE49-F238E27FC236}">
                <a16:creationId xmlns:a16="http://schemas.microsoft.com/office/drawing/2014/main" id="{4E5420AD-8180-4991-B2AD-2DFA755C4E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1572909248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CEC103-18BF-AA1D-B076-73EF452C9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D383B83-6083-8F4F-65B5-D0B89F17C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76D3447-A475-021C-5F7E-82065EB5D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2639-0C6B-4F9E-B6F9-C99725A24B17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99ED05-5901-B389-B84D-4AE736075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07F5311-58A5-FFA6-A9B8-497679E48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CCE0-D2B0-49C5-8737-47A2430321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93785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ssi, valkoinen ja musta, 3 osaa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6096000" cy="6858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342900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455333-AE58-4568-A599-8E87ED235F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30920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rgbClr val="F79420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4641850"/>
            <a:ext cx="4625632" cy="1480701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7CCFD07-E747-47B3-8354-9EE8BF5BFF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2913063577"/>
      </p:ext>
    </p:extLst>
  </p:cSld>
  <p:clrMapOvr>
    <a:masterClrMapping/>
  </p:clrMapOvr>
  <p:transition spd="slow"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ssi, valkoinen ja musta, 3 osaa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6096000" cy="6858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342900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4164446"/>
            <a:ext cx="4625632" cy="195810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7CCFD07-E747-47B3-8354-9EE8BF5BFF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1757558355"/>
      </p:ext>
    </p:extLst>
  </p:cSld>
  <p:clrMapOvr>
    <a:masterClrMapping/>
  </p:clrMapOvr>
  <p:transition spd="slow"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ssi, musta ja iso valkoinen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6096000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342900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455333-AE58-4568-A599-8E87ED235F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4921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rgbClr val="F79420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673797"/>
            <a:ext cx="4625632" cy="144875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7D423D4-53B4-49CC-AD1F-FEAA4087C2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4162620183"/>
      </p:ext>
    </p:extLst>
  </p:cSld>
  <p:clrMapOvr>
    <a:masterClrMapping/>
  </p:clrMapOvr>
  <p:transition spd="slow">
    <p:push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ssi, musta ja iso valkoinen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6096000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342900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164446"/>
            <a:ext cx="4625632" cy="195810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440E3471-91F1-4BF9-8E63-A48649ABB7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1778788747"/>
      </p:ext>
    </p:extLst>
  </p:cSld>
  <p:clrMapOvr>
    <a:masterClrMapping/>
  </p:clrMapOvr>
  <p:transition spd="slow"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, musta, oranssi, valkoinen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6000" y="-1"/>
            <a:ext cx="6096000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342900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94B78DF8-FA88-493F-9806-0B9CB7CE61A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342900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B7696F38-082B-4B1B-A9BE-C6C6C06F763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4921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rgbClr val="F79420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6" name="Sisällön paikkamerkki 2">
            <a:extLst>
              <a:ext uri="{FF2B5EF4-FFF2-40B4-BE49-F238E27FC236}">
                <a16:creationId xmlns:a16="http://schemas.microsoft.com/office/drawing/2014/main" id="{840CB892-F87F-495B-9EFB-76013D786D48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673797"/>
            <a:ext cx="4625632" cy="1448754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7" name="Otsikko 1">
            <a:extLst>
              <a:ext uri="{FF2B5EF4-FFF2-40B4-BE49-F238E27FC236}">
                <a16:creationId xmlns:a16="http://schemas.microsoft.com/office/drawing/2014/main" id="{F5976E6B-7B03-4EF3-98A1-5A168FB835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2704974879"/>
      </p:ext>
    </p:extLst>
  </p:cSld>
  <p:clrMapOvr>
    <a:masterClrMapping/>
  </p:clrMapOvr>
  <p:transition spd="slow">
    <p:pu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alkoinen, musta, oranssi, valkoinen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6000" y="-1"/>
            <a:ext cx="6096000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342900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164446"/>
            <a:ext cx="4625632" cy="195810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8C61BD08-3C72-45C2-BBCE-89D69B486D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2021022217"/>
      </p:ext>
    </p:extLst>
  </p:cSld>
  <p:clrMapOvr>
    <a:masterClrMapping/>
  </p:clrMapOvr>
  <p:transition spd="slow">
    <p:pu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, valkoinen, valkoinen, oranssi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6000" y="3429001"/>
            <a:ext cx="6096000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1234C962-213E-4643-A23E-65ADA5DD9F4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4921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2A9B7F5C-E35D-494F-8DB3-26B61FE58173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673797"/>
            <a:ext cx="4625632" cy="144875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2E6B150D-70BC-4A68-8414-EA213C7980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732513253"/>
      </p:ext>
    </p:extLst>
  </p:cSld>
  <p:clrMapOvr>
    <a:masterClrMapping/>
  </p:clrMapOvr>
  <p:transition spd="slow">
    <p:pu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, valkoinen, valkoinen, oranssi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6000" y="3429001"/>
            <a:ext cx="6096000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164446"/>
            <a:ext cx="4625632" cy="195810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0" name="Otsikko 1">
            <a:extLst>
              <a:ext uri="{FF2B5EF4-FFF2-40B4-BE49-F238E27FC236}">
                <a16:creationId xmlns:a16="http://schemas.microsoft.com/office/drawing/2014/main" id="{E2AF9834-35CD-485B-AA5E-275F7B1B1C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1944632369"/>
      </p:ext>
    </p:extLst>
  </p:cSld>
  <p:clrMapOvr>
    <a:masterClrMapping/>
  </p:clrMapOvr>
  <p:transition spd="slow">
    <p:pu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, otsikko ja sisältö 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1234C962-213E-4643-A23E-65ADA5DD9F4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4921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2A9B7F5C-E35D-494F-8DB3-26B61FE58173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673797"/>
            <a:ext cx="4625632" cy="144875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2E6B150D-70BC-4A68-8414-EA213C7980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2440861513"/>
      </p:ext>
    </p:extLst>
  </p:cSld>
  <p:clrMapOvr>
    <a:masterClrMapping/>
  </p:clrMapOvr>
  <p:transition spd="slow">
    <p:pu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, otsikko ja sisältö vasemmalla versi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164446"/>
            <a:ext cx="4625632" cy="195810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0" name="Otsikko 1">
            <a:extLst>
              <a:ext uri="{FF2B5EF4-FFF2-40B4-BE49-F238E27FC236}">
                <a16:creationId xmlns:a16="http://schemas.microsoft.com/office/drawing/2014/main" id="{E2AF9834-35CD-485B-AA5E-275F7B1B1C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42732101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21727E-A8F8-4BF3-ECB5-1BED777F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03F140B-2104-8CC2-063E-FFB8C5795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316CDF3-7F5B-F35E-FA4B-37B2F8CBD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2639-0C6B-4F9E-B6F9-C99725A24B17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7F1E363-6DD1-801D-EB97-588D058D9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DB9B8AF-F4CA-233E-46B5-FCF03FE24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CCE0-D2B0-49C5-8737-47A2430321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4246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 + iso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581620-CE01-4E95-BA5C-0B9BA73846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5448" y="2986088"/>
            <a:ext cx="10721103" cy="885824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4407166"/>
      </p:ext>
    </p:extLst>
  </p:cSld>
  <p:clrMapOvr>
    <a:masterClrMapping/>
  </p:clrMapOvr>
  <p:transition spd="slow">
    <p:pu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ssi + iso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66EA82A5-E867-4E4D-AB67-ADE2E969EF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12191998" cy="6857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6581620-CE01-4E95-BA5C-0B9BA73846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5448" y="2986088"/>
            <a:ext cx="10721103" cy="885824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0908746"/>
      </p:ext>
    </p:extLst>
  </p:cSld>
  <p:clrMapOvr>
    <a:masterClrMapping/>
  </p:clrMapOvr>
  <p:transition spd="slow">
    <p:pu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 + iso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66EA82A5-E867-4E4D-AB67-ADE2E969EF3B}"/>
              </a:ext>
            </a:extLst>
          </p:cNvPr>
          <p:cNvSpPr>
            <a:spLocks/>
          </p:cNvSpPr>
          <p:nvPr userDrawn="1"/>
        </p:nvSpPr>
        <p:spPr>
          <a:xfrm>
            <a:off x="1" y="0"/>
            <a:ext cx="12191998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6581620-CE01-4E95-BA5C-0B9BA73846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5448" y="2986088"/>
            <a:ext cx="10721103" cy="885824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1640438"/>
      </p:ext>
    </p:extLst>
  </p:cSld>
  <p:clrMapOvr>
    <a:masterClrMapping/>
  </p:clrMapOvr>
  <p:transition spd="slow">
    <p:pu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ja valkoinen,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581620-CE01-4E95-BA5C-0B9BA73846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5448" y="4700587"/>
            <a:ext cx="10721103" cy="885824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455333-AE58-4568-A599-8E87ED235F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5448" y="7606008"/>
            <a:ext cx="10721103" cy="815381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8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4793390"/>
      </p:ext>
    </p:extLst>
  </p:cSld>
  <p:clrMapOvr>
    <a:masterClrMapping/>
  </p:clrMapOvr>
  <p:transition spd="slow">
    <p:push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ja oranssi,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3429000"/>
            <a:ext cx="12191998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6581620-CE01-4E95-BA5C-0B9BA73846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5448" y="4700587"/>
            <a:ext cx="10721103" cy="885824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455333-AE58-4568-A599-8E87ED235F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5448" y="7606008"/>
            <a:ext cx="10721103" cy="815381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8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7237558"/>
      </p:ext>
    </p:extLst>
  </p:cSld>
  <p:clrMapOvr>
    <a:masterClrMapping/>
  </p:clrMapOvr>
  <p:transition spd="slow">
    <p:push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ja musta,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/>
          </p:cNvSpPr>
          <p:nvPr userDrawn="1"/>
        </p:nvSpPr>
        <p:spPr>
          <a:xfrm>
            <a:off x="1" y="3429000"/>
            <a:ext cx="12191998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6581620-CE01-4E95-BA5C-0B9BA73846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5448" y="4700587"/>
            <a:ext cx="10721103" cy="885824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455333-AE58-4568-A599-8E87ED235F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5448" y="7606008"/>
            <a:ext cx="10721103" cy="815381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800" b="1">
                <a:solidFill>
                  <a:srgbClr val="F79420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5076996"/>
      </p:ext>
    </p:extLst>
  </p:cSld>
  <p:clrMapOvr>
    <a:masterClrMapping/>
  </p:clrMapOvr>
  <p:transition spd="slow">
    <p:push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alkoinen ja oranssi allekkain, ots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/>
          </p:cNvSpPr>
          <p:nvPr userDrawn="1"/>
        </p:nvSpPr>
        <p:spPr>
          <a:xfrm>
            <a:off x="1" y="3429000"/>
            <a:ext cx="12191998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6581620-CE01-4E95-BA5C-0B9BA73846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5448" y="1271586"/>
            <a:ext cx="10721103" cy="885824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455333-AE58-4568-A599-8E87ED235F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5448" y="4735808"/>
            <a:ext cx="10721103" cy="815381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8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4011634"/>
      </p:ext>
    </p:extLst>
  </p:cSld>
  <p:clrMapOvr>
    <a:masterClrMapping/>
  </p:clrMapOvr>
  <p:transition spd="slow">
    <p:push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ranssi ja valkoienn allekkain, ots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-2"/>
            <a:ext cx="12191998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6581620-CE01-4E95-BA5C-0B9BA73846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5448" y="1271586"/>
            <a:ext cx="10721103" cy="885824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455333-AE58-4568-A599-8E87ED235F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5448" y="4735808"/>
            <a:ext cx="10721103" cy="815381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8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9245845"/>
      </p:ext>
    </p:extLst>
  </p:cSld>
  <p:clrMapOvr>
    <a:masterClrMapping/>
  </p:clrMapOvr>
  <p:transition spd="slow">
    <p:push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ranssi ja musta allekkain, ots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1D542125-8781-4FD4-9281-AE0249C1E94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2" y="1"/>
            <a:ext cx="12191998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3428995"/>
            <a:ext cx="12191998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6581620-CE01-4E95-BA5C-0B9BA73846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5448" y="1271586"/>
            <a:ext cx="10721103" cy="885824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455333-AE58-4568-A599-8E87ED235F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5448" y="4735808"/>
            <a:ext cx="10721103" cy="815381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800" b="1">
                <a:solidFill>
                  <a:srgbClr val="F79420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4659463"/>
      </p:ext>
    </p:extLst>
  </p:cSld>
  <p:clrMapOvr>
    <a:masterClrMapping/>
  </p:clrMapOvr>
  <p:transition spd="slow">
    <p:push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Musta ja oranssi allekkain, ots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1D542125-8781-4FD4-9281-AE0249C1E94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2" y="3429001"/>
            <a:ext cx="12191998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-2"/>
            <a:ext cx="12191998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6581620-CE01-4E95-BA5C-0B9BA73846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5448" y="1271586"/>
            <a:ext cx="10721103" cy="885824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Muokkaa pääotsikkoa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455333-AE58-4568-A599-8E87ED235F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5448" y="4735808"/>
            <a:ext cx="10721103" cy="815381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8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alaotsikkoa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5616049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321D41-4387-0AFF-1513-68D479E8F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302D4A8-D0A8-D558-B343-E75391BB97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066F468-5DCD-AFCE-99F7-97027B8C2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A059043-F3A6-3001-7070-34B771F79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2639-0C6B-4F9E-B6F9-C99725A24B17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F3704DD-2E95-032A-7FC1-48B4C1D8E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20311EC-8A6E-BF03-55B3-AC081841F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CCE0-D2B0-49C5-8737-47A2430321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36711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alkoinen ja musta allekkain, ots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3429000"/>
            <a:ext cx="12191998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6581620-CE01-4E95-BA5C-0B9BA73846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5448" y="1271586"/>
            <a:ext cx="10721103" cy="885824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455333-AE58-4568-A599-8E87ED235F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5448" y="4735808"/>
            <a:ext cx="10721103" cy="815381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800" b="1">
                <a:solidFill>
                  <a:srgbClr val="F79420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5616478"/>
      </p:ext>
    </p:extLst>
  </p:cSld>
  <p:clrMapOvr>
    <a:masterClrMapping/>
  </p:clrMapOvr>
  <p:transition spd="slow">
    <p:push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Musta ja valkoinen allekkain, ots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-2"/>
            <a:ext cx="12191998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6581620-CE01-4E95-BA5C-0B9BA73846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5448" y="1271586"/>
            <a:ext cx="10721103" cy="885824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455333-AE58-4568-A599-8E87ED235F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5448" y="4735808"/>
            <a:ext cx="10721103" cy="815381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8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9482503"/>
      </p:ext>
    </p:extLst>
  </p:cSld>
  <p:clrMapOvr>
    <a:masterClrMapping/>
  </p:clrMapOvr>
  <p:transition spd="slow">
    <p:push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Valkoinen ja valkoinen allekkain, ots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581620-CE01-4E95-BA5C-0B9BA73846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5448" y="1271586"/>
            <a:ext cx="10721103" cy="885824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455333-AE58-4568-A599-8E87ED235F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5448" y="4735808"/>
            <a:ext cx="10721103" cy="815381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8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7579369"/>
      </p:ext>
    </p:extLst>
  </p:cSld>
  <p:clrMapOvr>
    <a:masterClrMapping/>
  </p:clrMapOvr>
  <p:transition spd="slow">
    <p:push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, iso oranssi + musta j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11489725-A41D-447B-930A-C3C6C6462AE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5" y="-3345"/>
            <a:ext cx="6096528" cy="3432345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60DB0B14-354C-4179-B75B-66B38DAE5E4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3429000"/>
            <a:ext cx="12191999" cy="3429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AB09AF3-1756-46C8-AD07-CC1231CEB4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5447" y="4651103"/>
            <a:ext cx="10721103" cy="9914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6ECAF7C-6EBD-459A-AE31-5CD13A7C559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30919" y="741123"/>
            <a:ext cx="4625632" cy="474327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Alaotsikko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2FE445E9-F971-4F90-B11C-6982DA56009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830919" y="1215450"/>
            <a:ext cx="4625632" cy="147144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Päivämäärän paikkamerkki 3">
            <a:extLst>
              <a:ext uri="{FF2B5EF4-FFF2-40B4-BE49-F238E27FC236}">
                <a16:creationId xmlns:a16="http://schemas.microsoft.com/office/drawing/2014/main" id="{C39038B0-3577-4EFB-9D40-6F591B7ED6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448" y="6356350"/>
            <a:ext cx="2743200" cy="365125"/>
          </a:xfrm>
        </p:spPr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18" name="Alatunnisteen paikkamerkki 4">
            <a:extLst>
              <a:ext uri="{FF2B5EF4-FFF2-40B4-BE49-F238E27FC236}">
                <a16:creationId xmlns:a16="http://schemas.microsoft.com/office/drawing/2014/main" id="{E94CCAC7-1EDD-444F-9DCF-A88A878F3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19" name="Dian numeron paikkamerkki 5">
            <a:extLst>
              <a:ext uri="{FF2B5EF4-FFF2-40B4-BE49-F238E27FC236}">
                <a16:creationId xmlns:a16="http://schemas.microsoft.com/office/drawing/2014/main" id="{6339F426-3639-47BE-8327-A88AC9DC6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13352" y="6356350"/>
            <a:ext cx="2743200" cy="365125"/>
          </a:xfrm>
        </p:spPr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3544222"/>
      </p:ext>
    </p:extLst>
  </p:cSld>
  <p:clrMapOvr>
    <a:masterClrMapping/>
  </p:clrMapOvr>
  <p:transition spd="slow">
    <p:push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, iso musta + valkoinen ja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11489725-A41D-447B-930A-C3C6C6462A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5" y="3425655"/>
            <a:ext cx="12172950" cy="3432345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60DB0B14-354C-4179-B75B-66B38DAE5E40}"/>
              </a:ext>
            </a:extLst>
          </p:cNvPr>
          <p:cNvSpPr>
            <a:spLocks/>
          </p:cNvSpPr>
          <p:nvPr userDrawn="1"/>
        </p:nvSpPr>
        <p:spPr>
          <a:xfrm>
            <a:off x="6085947" y="-3345"/>
            <a:ext cx="6096528" cy="3429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AB09AF3-1756-46C8-AD07-CC1231CEB4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5447" y="4651103"/>
            <a:ext cx="10721103" cy="991447"/>
          </a:xfrm>
        </p:spPr>
        <p:txBody>
          <a:bodyPr anchor="b"/>
          <a:lstStyle>
            <a:lvl1pPr algn="ctr">
              <a:defRPr sz="60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6ECAF7C-6EBD-459A-AE31-5CD13A7C559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30919" y="741123"/>
            <a:ext cx="4625632" cy="474327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Alaotsikko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2FE445E9-F971-4F90-B11C-6982DA56009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830919" y="1215450"/>
            <a:ext cx="4625632" cy="147144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Tx/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Päivämäärän paikkamerkki 3">
            <a:extLst>
              <a:ext uri="{FF2B5EF4-FFF2-40B4-BE49-F238E27FC236}">
                <a16:creationId xmlns:a16="http://schemas.microsoft.com/office/drawing/2014/main" id="{C39038B0-3577-4EFB-9D40-6F591B7ED6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448" y="6356350"/>
            <a:ext cx="2743200" cy="365125"/>
          </a:xfrm>
        </p:spPr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18" name="Alatunnisteen paikkamerkki 4">
            <a:extLst>
              <a:ext uri="{FF2B5EF4-FFF2-40B4-BE49-F238E27FC236}">
                <a16:creationId xmlns:a16="http://schemas.microsoft.com/office/drawing/2014/main" id="{E94CCAC7-1EDD-444F-9DCF-A88A878F3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19" name="Dian numeron paikkamerkki 5">
            <a:extLst>
              <a:ext uri="{FF2B5EF4-FFF2-40B4-BE49-F238E27FC236}">
                <a16:creationId xmlns:a16="http://schemas.microsoft.com/office/drawing/2014/main" id="{6339F426-3639-47BE-8327-A88AC9DC6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13352" y="6356350"/>
            <a:ext cx="2743200" cy="365125"/>
          </a:xfrm>
        </p:spPr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6194978"/>
      </p:ext>
    </p:extLst>
  </p:cSld>
  <p:clrMapOvr>
    <a:masterClrMapping/>
  </p:clrMapOvr>
  <p:transition spd="slow">
    <p:push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, iso musta + oranssi j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11489725-A41D-447B-930A-C3C6C6462AE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5" y="3425655"/>
            <a:ext cx="12172950" cy="3432345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60DB0B14-354C-4179-B75B-66B38DAE5E4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9525" y="-3345"/>
            <a:ext cx="6096528" cy="3429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AB09AF3-1756-46C8-AD07-CC1231CEB4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5447" y="4651103"/>
            <a:ext cx="10721103" cy="991447"/>
          </a:xfrm>
        </p:spPr>
        <p:txBody>
          <a:bodyPr anchor="b"/>
          <a:lstStyle>
            <a:lvl1pPr algn="ctr">
              <a:defRPr sz="60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6ECAF7C-6EBD-459A-AE31-5CD13A7C559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30919" y="741123"/>
            <a:ext cx="4625632" cy="474327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Alaotsikko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2FE445E9-F971-4F90-B11C-6982DA56009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830919" y="1215450"/>
            <a:ext cx="4625632" cy="147144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>
                <a:srgbClr val="F79420"/>
              </a:buClr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Päivämäärän paikkamerkki 3">
            <a:extLst>
              <a:ext uri="{FF2B5EF4-FFF2-40B4-BE49-F238E27FC236}">
                <a16:creationId xmlns:a16="http://schemas.microsoft.com/office/drawing/2014/main" id="{C39038B0-3577-4EFB-9D40-6F591B7ED6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448" y="6356350"/>
            <a:ext cx="2743200" cy="365125"/>
          </a:xfrm>
        </p:spPr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18" name="Alatunnisteen paikkamerkki 4">
            <a:extLst>
              <a:ext uri="{FF2B5EF4-FFF2-40B4-BE49-F238E27FC236}">
                <a16:creationId xmlns:a16="http://schemas.microsoft.com/office/drawing/2014/main" id="{E94CCAC7-1EDD-444F-9DCF-A88A878F3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19" name="Dian numeron paikkamerkki 5">
            <a:extLst>
              <a:ext uri="{FF2B5EF4-FFF2-40B4-BE49-F238E27FC236}">
                <a16:creationId xmlns:a16="http://schemas.microsoft.com/office/drawing/2014/main" id="{6339F426-3639-47BE-8327-A88AC9DC6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13352" y="6356350"/>
            <a:ext cx="2743200" cy="365125"/>
          </a:xfrm>
        </p:spPr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0608577"/>
      </p:ext>
    </p:extLst>
  </p:cSld>
  <p:clrMapOvr>
    <a:masterClrMapping/>
  </p:clrMapOvr>
  <p:transition spd="slow">
    <p:push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, iso valkoinen + oranssi ja must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11489725-A41D-447B-930A-C3C6C6462AE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95471" y="-3345"/>
            <a:ext cx="6096528" cy="3432345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60DB0B14-354C-4179-B75B-66B38DAE5E4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528" y="-3345"/>
            <a:ext cx="6096000" cy="3429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AB09AF3-1756-46C8-AD07-CC1231CEB4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5447" y="4651103"/>
            <a:ext cx="10721103" cy="9914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6ECAF7C-6EBD-459A-AE31-5CD13A7C559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30919" y="741123"/>
            <a:ext cx="4625632" cy="474327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F79420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Alaotsikko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2FE445E9-F971-4F90-B11C-6982DA56009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830919" y="1215450"/>
            <a:ext cx="4625632" cy="147144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Päivämäärän paikkamerkki 3">
            <a:extLst>
              <a:ext uri="{FF2B5EF4-FFF2-40B4-BE49-F238E27FC236}">
                <a16:creationId xmlns:a16="http://schemas.microsoft.com/office/drawing/2014/main" id="{C39038B0-3577-4EFB-9D40-6F591B7ED6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448" y="6356350"/>
            <a:ext cx="2743200" cy="365125"/>
          </a:xfrm>
        </p:spPr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18" name="Alatunnisteen paikkamerkki 4">
            <a:extLst>
              <a:ext uri="{FF2B5EF4-FFF2-40B4-BE49-F238E27FC236}">
                <a16:creationId xmlns:a16="http://schemas.microsoft.com/office/drawing/2014/main" id="{E94CCAC7-1EDD-444F-9DCF-A88A878F3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19" name="Dian numeron paikkamerkki 5">
            <a:extLst>
              <a:ext uri="{FF2B5EF4-FFF2-40B4-BE49-F238E27FC236}">
                <a16:creationId xmlns:a16="http://schemas.microsoft.com/office/drawing/2014/main" id="{6339F426-3639-47BE-8327-A88AC9DC6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13352" y="6356350"/>
            <a:ext cx="2743200" cy="365125"/>
          </a:xfrm>
        </p:spPr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8596577"/>
      </p:ext>
    </p:extLst>
  </p:cSld>
  <p:clrMapOvr>
    <a:masterClrMapping/>
  </p:clrMapOvr>
  <p:transition spd="slow">
    <p:push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, iso valkoinen + musta ja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11489725-A41D-447B-930A-C3C6C6462AE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345"/>
            <a:ext cx="6096528" cy="3432345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60DB0B14-354C-4179-B75B-66B38DAE5E4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87967" y="-3345"/>
            <a:ext cx="6096000" cy="3429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AB09AF3-1756-46C8-AD07-CC1231CEB4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5447" y="4651103"/>
            <a:ext cx="10721103" cy="9914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6ECAF7C-6EBD-459A-AE31-5CD13A7C559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30919" y="741123"/>
            <a:ext cx="4625632" cy="474327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Alaotsikko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2FE445E9-F971-4F90-B11C-6982DA56009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830919" y="1215450"/>
            <a:ext cx="4625632" cy="147144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Tx/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Päivämäärän paikkamerkki 3">
            <a:extLst>
              <a:ext uri="{FF2B5EF4-FFF2-40B4-BE49-F238E27FC236}">
                <a16:creationId xmlns:a16="http://schemas.microsoft.com/office/drawing/2014/main" id="{C39038B0-3577-4EFB-9D40-6F591B7ED6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448" y="6356350"/>
            <a:ext cx="2743200" cy="365125"/>
          </a:xfrm>
        </p:spPr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18" name="Alatunnisteen paikkamerkki 4">
            <a:extLst>
              <a:ext uri="{FF2B5EF4-FFF2-40B4-BE49-F238E27FC236}">
                <a16:creationId xmlns:a16="http://schemas.microsoft.com/office/drawing/2014/main" id="{E94CCAC7-1EDD-444F-9DCF-A88A878F3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19" name="Dian numeron paikkamerkki 5">
            <a:extLst>
              <a:ext uri="{FF2B5EF4-FFF2-40B4-BE49-F238E27FC236}">
                <a16:creationId xmlns:a16="http://schemas.microsoft.com/office/drawing/2014/main" id="{6339F426-3639-47BE-8327-A88AC9DC6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13352" y="6356350"/>
            <a:ext cx="2743200" cy="365125"/>
          </a:xfrm>
        </p:spPr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3822234"/>
      </p:ext>
    </p:extLst>
  </p:cSld>
  <p:clrMapOvr>
    <a:masterClrMapping/>
  </p:clrMapOvr>
  <p:transition spd="slow">
    <p:push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Musta ja valkoinen, 2 osaa, ots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6581620-CE01-4E95-BA5C-0B9BA73846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455333-AE58-4568-A599-8E87ED235F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5999" y="3040358"/>
            <a:ext cx="6095999" cy="777281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800" b="1">
                <a:solidFill>
                  <a:schemeClr val="bg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7250927"/>
      </p:ext>
    </p:extLst>
  </p:cSld>
  <p:clrMapOvr>
    <a:masterClrMapping/>
  </p:clrMapOvr>
  <p:transition spd="slow">
    <p:push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 ja musta, 2 osaa, ots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1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Otsikko 1">
            <a:extLst>
              <a:ext uri="{FF2B5EF4-FFF2-40B4-BE49-F238E27FC236}">
                <a16:creationId xmlns:a16="http://schemas.microsoft.com/office/drawing/2014/main" id="{C5F78892-309C-405E-A832-8D8FCE7162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D18B7E50-D069-4026-A809-AA05002E21F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5999" y="3040358"/>
            <a:ext cx="6095999" cy="777281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8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</p:spTree>
    <p:extLst>
      <p:ext uri="{BB962C8B-B14F-4D97-AF65-F5344CB8AC3E}">
        <p14:creationId xmlns:p14="http://schemas.microsoft.com/office/powerpoint/2010/main" val="17361375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FD8247-3087-1D2E-A3D2-CDB36D148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AE7338E-2DDB-AE40-0B79-22F455934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7A6817-4AD2-344F-E8B4-17241EAA8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8064506-257C-C20E-62A2-3B29058F5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83C023E-FD04-7593-7AAE-F48A66AF53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C6B0769-FD4B-7229-5F48-DECF110C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2639-0C6B-4F9E-B6F9-C99725A24B17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0C5F3F48-1BB7-38C9-5977-0EC5CDD7D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BF12BBE-019A-93D9-5D3B-B0665E2B3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CCE0-D2B0-49C5-8737-47A2430321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771215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ssi ja musta, 2 osaa, ots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3C0500C6-AA45-4D4A-996A-31034636E4C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6096000" cy="6858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Otsikko 1">
            <a:extLst>
              <a:ext uri="{FF2B5EF4-FFF2-40B4-BE49-F238E27FC236}">
                <a16:creationId xmlns:a16="http://schemas.microsoft.com/office/drawing/2014/main" id="{3CF67E00-5193-41B7-AE20-5B7D84E21B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12" name="Tekstin paikkamerkki 2">
            <a:extLst>
              <a:ext uri="{FF2B5EF4-FFF2-40B4-BE49-F238E27FC236}">
                <a16:creationId xmlns:a16="http://schemas.microsoft.com/office/drawing/2014/main" id="{E9FE849B-3EAF-433A-BAB2-F109DA3B27E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5999" y="3040358"/>
            <a:ext cx="6095999" cy="777281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800" b="1">
                <a:solidFill>
                  <a:srgbClr val="F79420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</p:spTree>
    <p:extLst>
      <p:ext uri="{BB962C8B-B14F-4D97-AF65-F5344CB8AC3E}">
        <p14:creationId xmlns:p14="http://schemas.microsoft.com/office/powerpoint/2010/main" val="20195906"/>
      </p:ext>
    </p:extLst>
  </p:cSld>
  <p:clrMapOvr>
    <a:masterClrMapping/>
  </p:clrMapOvr>
  <p:transition spd="slow">
    <p:push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 ja oranssi, 2 osaa, ots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3C0500C6-AA45-4D4A-996A-31034636E4C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8" y="0"/>
            <a:ext cx="6096000" cy="6858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Otsikko 1">
            <a:extLst>
              <a:ext uri="{FF2B5EF4-FFF2-40B4-BE49-F238E27FC236}">
                <a16:creationId xmlns:a16="http://schemas.microsoft.com/office/drawing/2014/main" id="{0E8E21EC-EF59-4DB4-AAB8-DFD117D360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12" name="Tekstin paikkamerkki 2">
            <a:extLst>
              <a:ext uri="{FF2B5EF4-FFF2-40B4-BE49-F238E27FC236}">
                <a16:creationId xmlns:a16="http://schemas.microsoft.com/office/drawing/2014/main" id="{F24F6431-BD63-4F0E-9B84-A80653BCC1B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5999" y="3040358"/>
            <a:ext cx="6095999" cy="777281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8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</p:spTree>
    <p:extLst>
      <p:ext uri="{BB962C8B-B14F-4D97-AF65-F5344CB8AC3E}">
        <p14:creationId xmlns:p14="http://schemas.microsoft.com/office/powerpoint/2010/main" val="1818937219"/>
      </p:ext>
    </p:extLst>
  </p:cSld>
  <p:clrMapOvr>
    <a:masterClrMapping/>
  </p:clrMapOvr>
  <p:transition spd="slow">
    <p:push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 ja oranssi, 2 osaa, ots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4D519684-7EC6-4017-9EE9-2DDB2A0F893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8" y="0"/>
            <a:ext cx="6096000" cy="6858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Otsikko 1">
            <a:extLst>
              <a:ext uri="{FF2B5EF4-FFF2-40B4-BE49-F238E27FC236}">
                <a16:creationId xmlns:a16="http://schemas.microsoft.com/office/drawing/2014/main" id="{5E809D63-5A48-4832-95A5-0A17454E09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12" name="Tekstin paikkamerkki 2">
            <a:extLst>
              <a:ext uri="{FF2B5EF4-FFF2-40B4-BE49-F238E27FC236}">
                <a16:creationId xmlns:a16="http://schemas.microsoft.com/office/drawing/2014/main" id="{387E1252-5A7E-4263-AE02-7F63D5559AA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5999" y="3040358"/>
            <a:ext cx="6095999" cy="777281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8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</p:spTree>
    <p:extLst>
      <p:ext uri="{BB962C8B-B14F-4D97-AF65-F5344CB8AC3E}">
        <p14:creationId xmlns:p14="http://schemas.microsoft.com/office/powerpoint/2010/main" val="3985020810"/>
      </p:ext>
    </p:extLst>
  </p:cSld>
  <p:clrMapOvr>
    <a:masterClrMapping/>
  </p:clrMapOvr>
  <p:transition spd="slow">
    <p:push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ssi ja valkoinen, 2 osaa, ots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4D519684-7EC6-4017-9EE9-2DDB2A0F893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Otsikko 1">
            <a:extLst>
              <a:ext uri="{FF2B5EF4-FFF2-40B4-BE49-F238E27FC236}">
                <a16:creationId xmlns:a16="http://schemas.microsoft.com/office/drawing/2014/main" id="{3D59DD48-7A11-42AF-9AEA-A9B1C05810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12" name="Tekstin paikkamerkki 2">
            <a:extLst>
              <a:ext uri="{FF2B5EF4-FFF2-40B4-BE49-F238E27FC236}">
                <a16:creationId xmlns:a16="http://schemas.microsoft.com/office/drawing/2014/main" id="{02D20F33-2455-4258-BE85-680A9499287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5999" y="3040358"/>
            <a:ext cx="6095999" cy="777281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8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</p:spTree>
    <p:extLst>
      <p:ext uri="{BB962C8B-B14F-4D97-AF65-F5344CB8AC3E}">
        <p14:creationId xmlns:p14="http://schemas.microsoft.com/office/powerpoint/2010/main" val="2812707412"/>
      </p:ext>
    </p:extLst>
  </p:cSld>
  <p:clrMapOvr>
    <a:masterClrMapping/>
  </p:clrMapOvr>
  <p:transition spd="slow">
    <p:push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, 2 osaa, ots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1">
            <a:extLst>
              <a:ext uri="{FF2B5EF4-FFF2-40B4-BE49-F238E27FC236}">
                <a16:creationId xmlns:a16="http://schemas.microsoft.com/office/drawing/2014/main" id="{122DB551-72A1-4505-9BD7-0FDA26C049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  <p:sp>
        <p:nvSpPr>
          <p:cNvPr id="10" name="Tekstin paikkamerkki 2">
            <a:extLst>
              <a:ext uri="{FF2B5EF4-FFF2-40B4-BE49-F238E27FC236}">
                <a16:creationId xmlns:a16="http://schemas.microsoft.com/office/drawing/2014/main" id="{E0B0E990-BFC7-4D56-B2FB-71633574062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5999" y="3040358"/>
            <a:ext cx="6095999" cy="777281"/>
          </a:xfrm>
        </p:spPr>
        <p:txBody>
          <a:bodyPr>
            <a:noAutofit/>
          </a:bodyPr>
          <a:lstStyle>
            <a:lvl1pPr marL="0" indent="0" algn="ctr">
              <a:lnSpc>
                <a:spcPct val="150000"/>
              </a:lnSpc>
              <a:buNone/>
              <a:defRPr sz="28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</p:spTree>
    <p:extLst>
      <p:ext uri="{BB962C8B-B14F-4D97-AF65-F5344CB8AC3E}">
        <p14:creationId xmlns:p14="http://schemas.microsoft.com/office/powerpoint/2010/main" val="2952798107"/>
      </p:ext>
    </p:extLst>
  </p:cSld>
  <p:clrMapOvr>
    <a:masterClrMapping/>
  </p:clrMapOvr>
  <p:transition spd="slow">
    <p:push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 ja valkoinen, 2 osaa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1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Tekstin paikkamerkki 2">
            <a:extLst>
              <a:ext uri="{FF2B5EF4-FFF2-40B4-BE49-F238E27FC236}">
                <a16:creationId xmlns:a16="http://schemas.microsoft.com/office/drawing/2014/main" id="{B21011F8-3ECD-404B-B058-5A05D51B721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30920" y="733566"/>
            <a:ext cx="4625632" cy="48188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3" name="Sisällön paikkamerkki 2">
            <a:extLst>
              <a:ext uri="{FF2B5EF4-FFF2-40B4-BE49-F238E27FC236}">
                <a16:creationId xmlns:a16="http://schemas.microsoft.com/office/drawing/2014/main" id="{C5EF6C47-3577-4CDB-A13F-A41A5B5BC601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1223007"/>
            <a:ext cx="4625632" cy="489954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defRPr sz="105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190E65EF-A337-4162-AC27-B4235923EE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401913383"/>
      </p:ext>
    </p:extLst>
  </p:cSld>
  <p:clrMapOvr>
    <a:masterClrMapping/>
  </p:clrMapOvr>
  <p:transition spd="slow">
    <p:push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 ja valkoinen, 2 osaa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1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735447"/>
            <a:ext cx="4625632" cy="538710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defRPr sz="105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Otsikko 1">
            <a:extLst>
              <a:ext uri="{FF2B5EF4-FFF2-40B4-BE49-F238E27FC236}">
                <a16:creationId xmlns:a16="http://schemas.microsoft.com/office/drawing/2014/main" id="{30FED702-2767-4C93-ADB9-D6FC3067B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3644264298"/>
      </p:ext>
    </p:extLst>
  </p:cSld>
  <p:clrMapOvr>
    <a:masterClrMapping/>
  </p:clrMapOvr>
  <p:transition spd="slow">
    <p:push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 ja oranssi, 2 osaa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147B39E0-E20E-4D85-82C4-56D35DD16E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1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Tekstin paikkamerkki 2">
            <a:extLst>
              <a:ext uri="{FF2B5EF4-FFF2-40B4-BE49-F238E27FC236}">
                <a16:creationId xmlns:a16="http://schemas.microsoft.com/office/drawing/2014/main" id="{55954873-007C-4172-BC7D-B6754715671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30920" y="733566"/>
            <a:ext cx="4625632" cy="48188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4" name="Sisällön paikkamerkki 2">
            <a:extLst>
              <a:ext uri="{FF2B5EF4-FFF2-40B4-BE49-F238E27FC236}">
                <a16:creationId xmlns:a16="http://schemas.microsoft.com/office/drawing/2014/main" id="{981A635F-EA4F-4AC6-ACDC-9903DB2AD42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1223007"/>
            <a:ext cx="4625632" cy="489954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>
                <a:schemeClr val="tx1"/>
              </a:buClr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chemeClr val="tx1"/>
              </a:buClr>
              <a:defRPr sz="11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chemeClr val="tx1"/>
              </a:buClr>
              <a:defRPr sz="105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chemeClr val="tx1"/>
              </a:buClr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5" name="Otsikko 1">
            <a:extLst>
              <a:ext uri="{FF2B5EF4-FFF2-40B4-BE49-F238E27FC236}">
                <a16:creationId xmlns:a16="http://schemas.microsoft.com/office/drawing/2014/main" id="{F4E39E23-1414-47AB-803E-8E14F15B35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1858940983"/>
      </p:ext>
    </p:extLst>
  </p:cSld>
  <p:clrMapOvr>
    <a:masterClrMapping/>
  </p:clrMapOvr>
  <p:transition spd="slow">
    <p:push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 ja oranssi, 2 osaa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147B39E0-E20E-4D85-82C4-56D35DD16E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1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735447"/>
            <a:ext cx="4625632" cy="5387104"/>
          </a:xfrm>
        </p:spPr>
        <p:txBody>
          <a:bodyPr>
            <a:normAutofit/>
          </a:bodyPr>
          <a:lstStyle>
            <a:lvl1pPr marL="228600" indent="-228600">
              <a:lnSpc>
                <a:spcPct val="150000"/>
              </a:lnSpc>
              <a:buClrTx/>
              <a:buFont typeface="Wingdings 3" panose="05040102010807070707" pitchFamily="18" charset="2"/>
              <a:buChar char=""/>
              <a:defRPr sz="1400">
                <a:solidFill>
                  <a:schemeClr val="tx1"/>
                </a:solidFill>
              </a:defRPr>
            </a:lvl1pPr>
            <a:lvl2pPr marL="685800" indent="-228600">
              <a:lnSpc>
                <a:spcPct val="150000"/>
              </a:lnSpc>
              <a:buClrTx/>
              <a:buFont typeface="Wingdings 3" panose="05040102010807070707" pitchFamily="18" charset="2"/>
              <a:buChar char=""/>
              <a:defRPr sz="1200">
                <a:solidFill>
                  <a:schemeClr val="tx1"/>
                </a:solidFill>
              </a:defRPr>
            </a:lvl2pPr>
            <a:lvl3pPr marL="1143000" indent="-228600">
              <a:lnSpc>
                <a:spcPct val="150000"/>
              </a:lnSpc>
              <a:buClrTx/>
              <a:buFont typeface="Wingdings 3" panose="05040102010807070707" pitchFamily="18" charset="2"/>
              <a:buChar char=""/>
              <a:defRPr sz="1100">
                <a:solidFill>
                  <a:schemeClr val="tx1"/>
                </a:solidFill>
              </a:defRPr>
            </a:lvl3pPr>
            <a:lvl4pPr marL="1600200" indent="-228600">
              <a:lnSpc>
                <a:spcPct val="150000"/>
              </a:lnSpc>
              <a:buClrTx/>
              <a:buFont typeface="Wingdings 3" panose="05040102010807070707" pitchFamily="18" charset="2"/>
              <a:buChar char=""/>
              <a:defRPr sz="1050">
                <a:solidFill>
                  <a:schemeClr val="tx1"/>
                </a:solidFill>
              </a:defRPr>
            </a:lvl4pPr>
            <a:lvl5pPr marL="2057400" indent="-228600">
              <a:lnSpc>
                <a:spcPct val="150000"/>
              </a:lnSpc>
              <a:buClrTx/>
              <a:buFont typeface="Wingdings 3" panose="05040102010807070707" pitchFamily="18" charset="2"/>
              <a:buChar char=""/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3" name="Otsikko 1">
            <a:extLst>
              <a:ext uri="{FF2B5EF4-FFF2-40B4-BE49-F238E27FC236}">
                <a16:creationId xmlns:a16="http://schemas.microsoft.com/office/drawing/2014/main" id="{A768CCF1-F960-4BB5-A9ED-C2FE9D7CAE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3138713361"/>
      </p:ext>
    </p:extLst>
  </p:cSld>
  <p:clrMapOvr>
    <a:masterClrMapping/>
  </p:clrMapOvr>
  <p:transition spd="slow">
    <p:push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 ja oranssi, 2 osaa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147B39E0-E20E-4D85-82C4-56D35DD16E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Tekstin paikkamerkki 2">
            <a:extLst>
              <a:ext uri="{FF2B5EF4-FFF2-40B4-BE49-F238E27FC236}">
                <a16:creationId xmlns:a16="http://schemas.microsoft.com/office/drawing/2014/main" id="{07513805-B93E-4183-809F-82D7E071FEC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30920" y="733566"/>
            <a:ext cx="4625632" cy="48188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4" name="Sisällön paikkamerkki 2">
            <a:extLst>
              <a:ext uri="{FF2B5EF4-FFF2-40B4-BE49-F238E27FC236}">
                <a16:creationId xmlns:a16="http://schemas.microsoft.com/office/drawing/2014/main" id="{37125014-1918-403B-B2B0-6BCC25187F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1223007"/>
            <a:ext cx="4625632" cy="489954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>
                <a:schemeClr val="tx1"/>
              </a:buClr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chemeClr val="tx1"/>
              </a:buClr>
              <a:defRPr sz="11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chemeClr val="tx1"/>
              </a:buClr>
              <a:defRPr sz="105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chemeClr val="tx1"/>
              </a:buClr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5" name="Otsikko 1">
            <a:extLst>
              <a:ext uri="{FF2B5EF4-FFF2-40B4-BE49-F238E27FC236}">
                <a16:creationId xmlns:a16="http://schemas.microsoft.com/office/drawing/2014/main" id="{66BC9D38-EFDD-43E8-AB76-F2E6482069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165983562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4B65AF-859A-C220-70DB-46305E523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1AF71AA-B19D-E4DE-8F3D-1FC043A14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2639-0C6B-4F9E-B6F9-C99725A24B17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160C90C-A2DB-78AA-2111-051854BB8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4BE71E0-9961-3FAD-E3DB-AFBE441EB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CCE0-D2B0-49C5-8737-47A2430321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55750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 ja oranssi, 2 osaa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147B39E0-E20E-4D85-82C4-56D35DD16E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735448"/>
            <a:ext cx="4625632" cy="5387103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Tx/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Tx/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Tx/>
              <a:defRPr sz="11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Tx/>
              <a:defRPr sz="105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Tx/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Otsikko 1">
            <a:extLst>
              <a:ext uri="{FF2B5EF4-FFF2-40B4-BE49-F238E27FC236}">
                <a16:creationId xmlns:a16="http://schemas.microsoft.com/office/drawing/2014/main" id="{E21DFED4-0C1E-4BC1-8DDF-7B2B0B0BBE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3094678558"/>
      </p:ext>
    </p:extLst>
  </p:cSld>
  <p:clrMapOvr>
    <a:masterClrMapping/>
  </p:clrMapOvr>
  <p:transition spd="slow">
    <p:push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ssi ja valkoinen, 2 osaa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147B39E0-E20E-4D85-82C4-56D35DD16E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6096000" cy="6858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Tekstin paikkamerkki 2">
            <a:extLst>
              <a:ext uri="{FF2B5EF4-FFF2-40B4-BE49-F238E27FC236}">
                <a16:creationId xmlns:a16="http://schemas.microsoft.com/office/drawing/2014/main" id="{F2B82826-FFD8-4F72-872B-17D13175962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30920" y="733566"/>
            <a:ext cx="4625632" cy="48188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4" name="Sisällön paikkamerkki 2">
            <a:extLst>
              <a:ext uri="{FF2B5EF4-FFF2-40B4-BE49-F238E27FC236}">
                <a16:creationId xmlns:a16="http://schemas.microsoft.com/office/drawing/2014/main" id="{A81E668C-5F33-4255-885F-A2A4B4C93D5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1223007"/>
            <a:ext cx="4625632" cy="489954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>
                <a:srgbClr val="F79420"/>
              </a:buClr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F79420"/>
              </a:buClr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F79420"/>
              </a:buClr>
              <a:defRPr sz="11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F79420"/>
              </a:buClr>
              <a:defRPr sz="105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F79420"/>
              </a:buClr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5" name="Otsikko 1">
            <a:extLst>
              <a:ext uri="{FF2B5EF4-FFF2-40B4-BE49-F238E27FC236}">
                <a16:creationId xmlns:a16="http://schemas.microsoft.com/office/drawing/2014/main" id="{69E994B8-E903-41B4-AF6F-680972A166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2427864740"/>
      </p:ext>
    </p:extLst>
  </p:cSld>
  <p:clrMapOvr>
    <a:masterClrMapping/>
  </p:clrMapOvr>
  <p:transition spd="slow">
    <p:push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ssi ja valkoinen, 2 osaa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147B39E0-E20E-4D85-82C4-56D35DD16E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6096000" cy="6858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735446"/>
            <a:ext cx="4625632" cy="538710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defRPr sz="105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Otsikko 1">
            <a:extLst>
              <a:ext uri="{FF2B5EF4-FFF2-40B4-BE49-F238E27FC236}">
                <a16:creationId xmlns:a16="http://schemas.microsoft.com/office/drawing/2014/main" id="{E8194F50-6AFB-458A-BA35-2A75274F5B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2251257607"/>
      </p:ext>
    </p:extLst>
  </p:cSld>
  <p:clrMapOvr>
    <a:masterClrMapping/>
  </p:clrMapOvr>
  <p:transition spd="slow">
    <p:push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, 2 osaa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ekstin paikkamerkki 2">
            <a:extLst>
              <a:ext uri="{FF2B5EF4-FFF2-40B4-BE49-F238E27FC236}">
                <a16:creationId xmlns:a16="http://schemas.microsoft.com/office/drawing/2014/main" id="{2E54DBA7-DF52-4D80-AA8F-F91C09F54A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30920" y="733566"/>
            <a:ext cx="4625632" cy="48188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2" name="Sisällön paikkamerkki 2">
            <a:extLst>
              <a:ext uri="{FF2B5EF4-FFF2-40B4-BE49-F238E27FC236}">
                <a16:creationId xmlns:a16="http://schemas.microsoft.com/office/drawing/2014/main" id="{5B1B048D-51E5-43A7-B31F-367FE3FA319E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1223007"/>
            <a:ext cx="4625632" cy="489954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>
                <a:srgbClr val="F79420"/>
              </a:buClr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F79420"/>
              </a:buClr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F79420"/>
              </a:buClr>
              <a:defRPr sz="11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F79420"/>
              </a:buClr>
              <a:defRPr sz="105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F79420"/>
              </a:buClr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3" name="Otsikko 1">
            <a:extLst>
              <a:ext uri="{FF2B5EF4-FFF2-40B4-BE49-F238E27FC236}">
                <a16:creationId xmlns:a16="http://schemas.microsoft.com/office/drawing/2014/main" id="{B102F16E-263B-4BEA-8C71-A96E790292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4039879518"/>
      </p:ext>
    </p:extLst>
  </p:cSld>
  <p:clrMapOvr>
    <a:masterClrMapping/>
  </p:clrMapOvr>
  <p:transition spd="slow">
    <p:push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, 2 osaa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735448"/>
            <a:ext cx="4625632" cy="5387103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>
                <a:srgbClr val="F79420"/>
              </a:buClr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F79420"/>
              </a:buClr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F79420"/>
              </a:buClr>
              <a:defRPr sz="11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F79420"/>
              </a:buClr>
              <a:defRPr sz="105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F79420"/>
              </a:buClr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Otsikko 1">
            <a:extLst>
              <a:ext uri="{FF2B5EF4-FFF2-40B4-BE49-F238E27FC236}">
                <a16:creationId xmlns:a16="http://schemas.microsoft.com/office/drawing/2014/main" id="{3D39B757-3F76-48A2-A5C9-DE8C63FF08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2396525299"/>
      </p:ext>
    </p:extLst>
  </p:cSld>
  <p:clrMapOvr>
    <a:masterClrMapping/>
  </p:clrMapOvr>
  <p:transition spd="slow">
    <p:push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ssi, musta ja valkoinen, 3 osaa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6096000" cy="6858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AA7A904E-0253-4806-A889-203A00B84B0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30920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6" name="Sisällön paikkamerkki 2">
            <a:extLst>
              <a:ext uri="{FF2B5EF4-FFF2-40B4-BE49-F238E27FC236}">
                <a16:creationId xmlns:a16="http://schemas.microsoft.com/office/drawing/2014/main" id="{C0F12D41-8E00-41E3-9AA8-0094B547660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4641850"/>
            <a:ext cx="4625632" cy="1480701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7" name="Otsikko 1">
            <a:extLst>
              <a:ext uri="{FF2B5EF4-FFF2-40B4-BE49-F238E27FC236}">
                <a16:creationId xmlns:a16="http://schemas.microsoft.com/office/drawing/2014/main" id="{687011D0-7270-4CCC-8E9D-81FAE3B910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1057415176"/>
      </p:ext>
    </p:extLst>
  </p:cSld>
  <p:clrMapOvr>
    <a:masterClrMapping/>
  </p:clrMapOvr>
  <p:transition spd="slow">
    <p:push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ssi, musta ja valkoinen, 3 osaa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6096000" cy="6858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Sisällön paikkamerkki 2">
            <a:extLst>
              <a:ext uri="{FF2B5EF4-FFF2-40B4-BE49-F238E27FC236}">
                <a16:creationId xmlns:a16="http://schemas.microsoft.com/office/drawing/2014/main" id="{C0F12D41-8E00-41E3-9AA8-0094B547660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4164448"/>
            <a:ext cx="4625632" cy="195810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7" name="Otsikko 1">
            <a:extLst>
              <a:ext uri="{FF2B5EF4-FFF2-40B4-BE49-F238E27FC236}">
                <a16:creationId xmlns:a16="http://schemas.microsoft.com/office/drawing/2014/main" id="{687011D0-7270-4CCC-8E9D-81FAE3B910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149923762"/>
      </p:ext>
    </p:extLst>
  </p:cSld>
  <p:clrMapOvr>
    <a:masterClrMapping/>
  </p:clrMapOvr>
  <p:transition spd="slow">
    <p:push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, valkoinen ja oranssi, 3 osaa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473" y="3429000"/>
            <a:ext cx="6096000" cy="3429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526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7B55E8B-03D0-4BA8-AFCE-1EAB65988F3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30920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73AB6901-CAD1-43F5-9C51-7A138218115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4641850"/>
            <a:ext cx="4625632" cy="1480701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>
                <a:schemeClr val="tx1"/>
              </a:buClr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chemeClr val="tx1"/>
              </a:buClr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5101C380-5F96-47F6-9EA7-5128C01788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211676946"/>
      </p:ext>
    </p:extLst>
  </p:cSld>
  <p:clrMapOvr>
    <a:masterClrMapping/>
  </p:clrMapOvr>
  <p:transition spd="slow">
    <p:push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, valkoinen ja oranssi, 3 osaa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473" y="3429000"/>
            <a:ext cx="6096000" cy="3429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526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73AB6901-CAD1-43F5-9C51-7A138218115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4164448"/>
            <a:ext cx="4625632" cy="195810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>
                <a:schemeClr val="tx1"/>
              </a:buClr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chemeClr val="tx1"/>
              </a:buClr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5101C380-5F96-47F6-9EA7-5128C01788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3058483779"/>
      </p:ext>
    </p:extLst>
  </p:cSld>
  <p:clrMapOvr>
    <a:masterClrMapping/>
  </p:clrMapOvr>
  <p:transition spd="slow">
    <p:push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, oranssi ja valkoinen, 3 osaa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/>
          </p:cNvSpPr>
          <p:nvPr userDrawn="1"/>
        </p:nvSpPr>
        <p:spPr>
          <a:xfrm>
            <a:off x="6095473" y="-6057"/>
            <a:ext cx="6096000" cy="3429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/>
          </p:cNvSpPr>
          <p:nvPr userDrawn="1"/>
        </p:nvSpPr>
        <p:spPr>
          <a:xfrm>
            <a:off x="-526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AE80DDE6-49E4-4A4A-8CF9-5945DC27113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30920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6A1282FF-772A-4F66-8CC0-05C4B40374C4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4641850"/>
            <a:ext cx="4625632" cy="1480701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>
                <a:srgbClr val="F79420"/>
              </a:buClr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F79420"/>
              </a:buClr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F79420"/>
              </a:buClr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5A89F06A-BEC7-444B-957A-06805B831B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3701838580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EEDB1B2-0A28-3064-0C62-9F4D198D9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2639-0C6B-4F9E-B6F9-C99725A24B17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4E2B5A6-0335-447C-1BDB-8DA4D8692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C46AD37-8274-1BA6-0090-0F1DDD96F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CCE0-D2B0-49C5-8737-47A2430321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689432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, oranssi ja valkoinen, 3 osaa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/>
          </p:cNvSpPr>
          <p:nvPr userDrawn="1"/>
        </p:nvSpPr>
        <p:spPr>
          <a:xfrm>
            <a:off x="6095473" y="-6057"/>
            <a:ext cx="6096000" cy="3429000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/>
          </p:cNvSpPr>
          <p:nvPr userDrawn="1"/>
        </p:nvSpPr>
        <p:spPr>
          <a:xfrm>
            <a:off x="-526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6A1282FF-772A-4F66-8CC0-05C4B40374C4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4164448"/>
            <a:ext cx="4625632" cy="195810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>
                <a:srgbClr val="F79420"/>
              </a:buClr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F79420"/>
              </a:buClr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F79420"/>
              </a:buClr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5A89F06A-BEC7-444B-957A-06805B831B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507384065"/>
      </p:ext>
    </p:extLst>
  </p:cSld>
  <p:clrMapOvr>
    <a:masterClrMapping/>
  </p:clrMapOvr>
  <p:transition spd="slow">
    <p:push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, oranssi ja musta, 3 osaa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/>
          </p:cNvSpPr>
          <p:nvPr userDrawn="1"/>
        </p:nvSpPr>
        <p:spPr>
          <a:xfrm>
            <a:off x="6095736" y="0"/>
            <a:ext cx="6096000" cy="3428998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342900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5CEAAF24-638B-45C4-955A-F078FCC1412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30920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rgbClr val="F79420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C12B6518-CE94-479B-9474-6148E4A3EE1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4641850"/>
            <a:ext cx="4625632" cy="1480701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AB379369-BD58-43B4-B664-C45D8F4031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2850710522"/>
      </p:ext>
    </p:extLst>
  </p:cSld>
  <p:clrMapOvr>
    <a:masterClrMapping/>
  </p:clrMapOvr>
  <p:transition spd="slow">
    <p:push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, oranssi ja musta, 3 osaa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/>
          </p:cNvSpPr>
          <p:nvPr userDrawn="1"/>
        </p:nvSpPr>
        <p:spPr>
          <a:xfrm>
            <a:off x="6095736" y="0"/>
            <a:ext cx="6096000" cy="3428998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342900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C12B6518-CE94-479B-9474-6148E4A3EE1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4164446"/>
            <a:ext cx="4625632" cy="1958106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AB379369-BD58-43B4-B664-C45D8F4031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2589573092"/>
      </p:ext>
    </p:extLst>
  </p:cSld>
  <p:clrMapOvr>
    <a:masterClrMapping/>
  </p:clrMapOvr>
  <p:transition spd="slow">
    <p:push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, musta ja oranssi, 3 osaa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/>
          </p:cNvSpPr>
          <p:nvPr userDrawn="1"/>
        </p:nvSpPr>
        <p:spPr>
          <a:xfrm>
            <a:off x="6095736" y="3429002"/>
            <a:ext cx="6096000" cy="3428998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/>
          </p:cNvSpPr>
          <p:nvPr userDrawn="1"/>
        </p:nvSpPr>
        <p:spPr>
          <a:xfrm>
            <a:off x="6095999" y="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9175F8E0-C701-4184-B088-6636404DF2D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30920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3422CF51-8EB4-4B6F-A604-70E81224ECD8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4641850"/>
            <a:ext cx="4625632" cy="1480701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>
                <a:schemeClr val="tx1"/>
              </a:buClr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chemeClr val="tx1"/>
              </a:buClr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B498CCD2-C584-4435-8BDF-05B883B197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1267287186"/>
      </p:ext>
    </p:extLst>
  </p:cSld>
  <p:clrMapOvr>
    <a:masterClrMapping/>
  </p:clrMapOvr>
  <p:transition spd="slow">
    <p:push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, musta ja oranssi, 3 osaa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/>
          </p:cNvSpPr>
          <p:nvPr userDrawn="1"/>
        </p:nvSpPr>
        <p:spPr>
          <a:xfrm>
            <a:off x="6095736" y="3429002"/>
            <a:ext cx="6096000" cy="3428998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/>
          </p:cNvSpPr>
          <p:nvPr userDrawn="1"/>
        </p:nvSpPr>
        <p:spPr>
          <a:xfrm>
            <a:off x="6095999" y="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3422CF51-8EB4-4B6F-A604-70E81224ECD8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4164444"/>
            <a:ext cx="4625632" cy="195810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>
                <a:schemeClr val="tx1"/>
              </a:buClr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chemeClr val="tx1"/>
              </a:buClr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B498CCD2-C584-4435-8BDF-05B883B197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2083278076"/>
      </p:ext>
    </p:extLst>
  </p:cSld>
  <p:clrMapOvr>
    <a:masterClrMapping/>
  </p:clrMapOvr>
  <p:transition spd="slow">
    <p:push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, 3 osaa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Tekstin paikkamerkki 2">
            <a:extLst>
              <a:ext uri="{FF2B5EF4-FFF2-40B4-BE49-F238E27FC236}">
                <a16:creationId xmlns:a16="http://schemas.microsoft.com/office/drawing/2014/main" id="{EA2DD901-E2EE-4F24-9CD4-2D135F4A04A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30920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4" name="Sisällön paikkamerkki 2">
            <a:extLst>
              <a:ext uri="{FF2B5EF4-FFF2-40B4-BE49-F238E27FC236}">
                <a16:creationId xmlns:a16="http://schemas.microsoft.com/office/drawing/2014/main" id="{87F46E01-110C-4284-905F-CBED8F392683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4641850"/>
            <a:ext cx="4625632" cy="1480701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5" name="Otsikko 1">
            <a:extLst>
              <a:ext uri="{FF2B5EF4-FFF2-40B4-BE49-F238E27FC236}">
                <a16:creationId xmlns:a16="http://schemas.microsoft.com/office/drawing/2014/main" id="{7AF815F0-0B40-4E52-BA6E-0370751C6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2059968892"/>
      </p:ext>
    </p:extLst>
  </p:cSld>
  <p:clrMapOvr>
    <a:masterClrMapping/>
  </p:clrMapOvr>
  <p:transition spd="slow">
    <p:push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, 3 osaa, sisältö ilman otsiko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30920" y="4164447"/>
            <a:ext cx="4625632" cy="195810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Tx/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Tx/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Tx/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9" name="Otsikko 1">
            <a:extLst>
              <a:ext uri="{FF2B5EF4-FFF2-40B4-BE49-F238E27FC236}">
                <a16:creationId xmlns:a16="http://schemas.microsoft.com/office/drawing/2014/main" id="{8F55BF20-FFE0-4293-85C5-A787D6EE3E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959299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4127930498"/>
      </p:ext>
    </p:extLst>
  </p:cSld>
  <p:clrMapOvr>
    <a:masterClrMapping/>
  </p:clrMapOvr>
  <p:transition spd="slow">
    <p:push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, oranssi ja iso valkoinen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3429001"/>
            <a:ext cx="6096000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B5E19576-8381-4C5B-8DF2-72B4E6EBC51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4921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5C5FCA71-7F25-4738-8C18-41939749D09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673797"/>
            <a:ext cx="4625632" cy="144875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>
                <a:schemeClr val="tx1"/>
              </a:buClr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chemeClr val="tx1"/>
              </a:buClr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A67440CF-C2AE-43E0-AE46-337000AFE4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275812062"/>
      </p:ext>
    </p:extLst>
  </p:cSld>
  <p:clrMapOvr>
    <a:masterClrMapping/>
  </p:clrMapOvr>
  <p:transition spd="slow">
    <p:push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, oranssi ja iso valkoinen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3429001"/>
            <a:ext cx="6096000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164446"/>
            <a:ext cx="4625632" cy="195810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Tx/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Tx/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Tx/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55FECCB3-81AC-4E57-979E-118BE007AF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4251680267"/>
      </p:ext>
    </p:extLst>
  </p:cSld>
  <p:clrMapOvr>
    <a:masterClrMapping/>
  </p:clrMapOvr>
  <p:transition spd="slow">
    <p:push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ssi, valkoinen ja iso musta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6096000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52D48A8-0F6B-4250-9D25-4090E73B4D5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4921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257AD2D5-8273-4429-AA19-29F9641D70F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673797"/>
            <a:ext cx="4625632" cy="144875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D06C4BB7-13B3-4D23-8893-AAA94120FD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3245423031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E5FA95-8410-DF9E-7866-64C158888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D497822-A2FD-9C57-DD05-170FC83EC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3C14C06-0C7C-29AB-DD57-DAEEFFE41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1469BFF-84F2-A5CF-A504-60DF469E0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2639-0C6B-4F9E-B6F9-C99725A24B17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CAD7146-C016-E4CC-2D2A-3B8AAAADC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F7437AC-D7C9-DFF2-06E5-974EF4928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CCE0-D2B0-49C5-8737-47A2430321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362748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ssi, valkoinen ja iso musta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6096000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164446"/>
            <a:ext cx="4625632" cy="195810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78F55BBD-1E62-4335-ABD8-D651CC6EED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40580048"/>
      </p:ext>
    </p:extLst>
  </p:cSld>
  <p:clrMapOvr>
    <a:masterClrMapping/>
  </p:clrMapOvr>
  <p:transition spd="slow">
    <p:push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, oranssi ja iso musta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3425826"/>
            <a:ext cx="6096000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640F8C1F-424A-4223-B8C7-EA2F2865D44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4921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0A4A6AF9-84F0-463F-A15E-5284A1379E4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673797"/>
            <a:ext cx="4625632" cy="144875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>
                <a:schemeClr val="tx1"/>
              </a:buClr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chemeClr val="tx1"/>
              </a:buClr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9B463337-9967-4B7D-BF50-BCE7CF3E21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4118028855"/>
      </p:ext>
    </p:extLst>
  </p:cSld>
  <p:clrMapOvr>
    <a:masterClrMapping/>
  </p:clrMapOvr>
  <p:transition spd="slow">
    <p:push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, oranssi ja iso musta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3425826"/>
            <a:ext cx="6096000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0"/>
            <a:ext cx="6095999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158100"/>
            <a:ext cx="4625632" cy="1964451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Tx/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Tx/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Tx/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5BB2EB8D-B71B-491B-B12B-8F7567A8A4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2714446073"/>
      </p:ext>
    </p:extLst>
  </p:cSld>
  <p:clrMapOvr>
    <a:masterClrMapping/>
  </p:clrMapOvr>
  <p:transition spd="slow">
    <p:push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en, musta ja iso oranssi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0"/>
            <a:ext cx="6096000" cy="6857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342900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E5A8F1C1-F241-4912-9112-2EDFFDAB73E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4921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rgbClr val="F79420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2ED0BF73-B42D-4352-B045-32FF72CC4E2E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673797"/>
            <a:ext cx="4625632" cy="144875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69AFE04C-A44E-4333-9769-D237A696EE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1464958486"/>
      </p:ext>
    </p:extLst>
  </p:cSld>
  <p:clrMapOvr>
    <a:masterClrMapping/>
  </p:clrMapOvr>
  <p:transition spd="slow">
    <p:push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en, musta ja iso oranssi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0"/>
            <a:ext cx="6096000" cy="6857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342900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164446"/>
            <a:ext cx="4625632" cy="195810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D6BAC3E3-9978-4FAB-B6A0-85D6733E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3299816920"/>
      </p:ext>
    </p:extLst>
  </p:cSld>
  <p:clrMapOvr>
    <a:masterClrMapping/>
  </p:clrMapOvr>
  <p:transition spd="slow">
    <p:push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, valkoinen ja iso oranssi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0"/>
            <a:ext cx="6096000" cy="6857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-6055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78433A2E-3C70-4FA4-9CC1-50C937E8FE4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4921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B9B99E52-F642-4896-B364-32197EB05784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673797"/>
            <a:ext cx="4625632" cy="144875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7C22645F-7DAF-45B3-9BE9-22605C49E4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255968105"/>
      </p:ext>
    </p:extLst>
  </p:cSld>
  <p:clrMapOvr>
    <a:masterClrMapping/>
  </p:clrMapOvr>
  <p:transition spd="slow">
    <p:push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, valkoinen ja iso oranssi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/>
          </p:cNvSpPr>
          <p:nvPr userDrawn="1"/>
        </p:nvSpPr>
        <p:spPr>
          <a:xfrm>
            <a:off x="6095999" y="0"/>
            <a:ext cx="6096000" cy="6857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/>
          </p:cNvSpPr>
          <p:nvPr userDrawn="1"/>
        </p:nvSpPr>
        <p:spPr>
          <a:xfrm>
            <a:off x="0" y="-6055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158392"/>
            <a:ext cx="4625632" cy="19641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DEE5D9A-992C-4128-B2AE-1ED52B600E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3284032750"/>
      </p:ext>
    </p:extLst>
  </p:cSld>
  <p:clrMapOvr>
    <a:masterClrMapping/>
  </p:clrMapOvr>
  <p:transition spd="slow">
    <p:push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, sisältö 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823EBB28-13B9-499C-9BE5-2398EF951E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4921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EA01EAF2-CFAD-4267-A14D-6D2E04F486E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673797"/>
            <a:ext cx="4625632" cy="144875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AA0BCA88-3F5E-4858-AEEF-79A99A5069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772955550"/>
      </p:ext>
    </p:extLst>
  </p:cSld>
  <p:clrMapOvr>
    <a:masterClrMapping/>
  </p:clrMapOvr>
  <p:transition spd="slow">
    <p:push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, sisältö vasemmalla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164447"/>
            <a:ext cx="4625632" cy="195810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>
                <a:srgbClr val="F79420"/>
              </a:buClr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F79420"/>
              </a:buClr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F79420"/>
              </a:buClr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9" name="Otsikko 1">
            <a:extLst>
              <a:ext uri="{FF2B5EF4-FFF2-40B4-BE49-F238E27FC236}">
                <a16:creationId xmlns:a16="http://schemas.microsoft.com/office/drawing/2014/main" id="{C71F2108-BE58-4C43-A7DF-FC982B065D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538240897"/>
      </p:ext>
    </p:extLst>
  </p:cSld>
  <p:clrMapOvr>
    <a:masterClrMapping/>
  </p:clrMapOvr>
  <p:transition spd="slow">
    <p:push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, musta, musta, valkoinen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>
            <a:extLst>
              <a:ext uri="{FF2B5EF4-FFF2-40B4-BE49-F238E27FC236}">
                <a16:creationId xmlns:a16="http://schemas.microsoft.com/office/drawing/2014/main" id="{5E46FB8F-4872-4B7A-AFFD-B36CB294B5A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3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342900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25CDCDF2-2BAE-4CC8-B6B8-4BEBD7BD103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4921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rgbClr val="F79420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6" name="Sisällön paikkamerkki 2">
            <a:extLst>
              <a:ext uri="{FF2B5EF4-FFF2-40B4-BE49-F238E27FC236}">
                <a16:creationId xmlns:a16="http://schemas.microsoft.com/office/drawing/2014/main" id="{655C7CDA-FB5F-4651-9707-BC391AFA383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673797"/>
            <a:ext cx="4625632" cy="144875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7" name="Otsikko 1">
            <a:extLst>
              <a:ext uri="{FF2B5EF4-FFF2-40B4-BE49-F238E27FC236}">
                <a16:creationId xmlns:a16="http://schemas.microsoft.com/office/drawing/2014/main" id="{3E45D299-E787-4CE6-8B58-18CDAB4369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4029921957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F775ED-2A76-FD73-60F2-7ED2364F5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8C7276E-34FE-9FBA-F665-DC211C7AE0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5ED03D3-6B5A-F0B6-ECB1-FA7EAA93F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E3A0250-C4DC-C0E6-3060-E0598B158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A2639-0C6B-4F9E-B6F9-C99725A24B17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4B748C6-DE99-3FDF-D7F3-45D532424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5F00BD3-77CD-DB80-9A4E-ABA6D9215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CCE0-D2B0-49C5-8737-47A2430321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734007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alkoinen, musta, musta, valkoinen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>
            <a:extLst>
              <a:ext uri="{FF2B5EF4-FFF2-40B4-BE49-F238E27FC236}">
                <a16:creationId xmlns:a16="http://schemas.microsoft.com/office/drawing/2014/main" id="{5E46FB8F-4872-4B7A-AFFD-B36CB294B5A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3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342900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164443"/>
            <a:ext cx="4625632" cy="195810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2" name="Otsikko 1">
            <a:extLst>
              <a:ext uri="{FF2B5EF4-FFF2-40B4-BE49-F238E27FC236}">
                <a16:creationId xmlns:a16="http://schemas.microsoft.com/office/drawing/2014/main" id="{3932C00E-646E-4003-B5E3-828FD46EF7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2546999304"/>
      </p:ext>
    </p:extLst>
  </p:cSld>
  <p:clrMapOvr>
    <a:masterClrMapping/>
  </p:clrMapOvr>
  <p:transition spd="slow">
    <p:push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, valkoinen, valkoinen, musta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>
            <a:extLst>
              <a:ext uri="{FF2B5EF4-FFF2-40B4-BE49-F238E27FC236}">
                <a16:creationId xmlns:a16="http://schemas.microsoft.com/office/drawing/2014/main" id="{B55FEC47-3EA6-44E3-AA4D-BD7D3DE7B43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3429001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Tekstin paikkamerkki 2">
            <a:extLst>
              <a:ext uri="{FF2B5EF4-FFF2-40B4-BE49-F238E27FC236}">
                <a16:creationId xmlns:a16="http://schemas.microsoft.com/office/drawing/2014/main" id="{485AF0DD-C135-44F3-B489-99497659B1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4921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4BCEB97B-C752-4653-8D34-6342970694BA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673797"/>
            <a:ext cx="4625632" cy="144875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CAE3686E-9DC5-4C25-866B-D51029B56F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4028674145"/>
      </p:ext>
    </p:extLst>
  </p:cSld>
  <p:clrMapOvr>
    <a:masterClrMapping/>
  </p:clrMapOvr>
  <p:transition spd="slow">
    <p:push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, valkoinen, valkoinen, musta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>
            <a:extLst>
              <a:ext uri="{FF2B5EF4-FFF2-40B4-BE49-F238E27FC236}">
                <a16:creationId xmlns:a16="http://schemas.microsoft.com/office/drawing/2014/main" id="{B55FEC47-3EA6-44E3-AA4D-BD7D3DE7B43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3429001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164446"/>
            <a:ext cx="4625632" cy="195810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2" name="Otsikko 1">
            <a:extLst>
              <a:ext uri="{FF2B5EF4-FFF2-40B4-BE49-F238E27FC236}">
                <a16:creationId xmlns:a16="http://schemas.microsoft.com/office/drawing/2014/main" id="{7E63D764-0AB1-4E7B-8EB3-247B3069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79420"/>
                </a:solidFill>
              </a:defRPr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3473845038"/>
      </p:ext>
    </p:extLst>
  </p:cSld>
  <p:clrMapOvr>
    <a:masterClrMapping/>
  </p:clrMapOvr>
  <p:transition spd="slow">
    <p:push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, oranssi, musta, valkoinen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3428999"/>
            <a:ext cx="6096000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-1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72D8A446-1C6F-479A-8BC9-4B94997453E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4921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368C7644-EC0F-40FA-BEE9-1FEE82C8251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673797"/>
            <a:ext cx="4625632" cy="144875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>
                <a:schemeClr val="tx1"/>
              </a:buClr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chemeClr val="tx1"/>
              </a:buClr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B991576D-98F7-445F-8410-F2DFC0E672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3164916588"/>
      </p:ext>
    </p:extLst>
  </p:cSld>
  <p:clrMapOvr>
    <a:masterClrMapping/>
  </p:clrMapOvr>
  <p:transition spd="slow">
    <p:push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, oranssi, musta, valkoinen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3428999"/>
            <a:ext cx="6096000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-1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164446"/>
            <a:ext cx="4625632" cy="1958105"/>
          </a:xfrm>
        </p:spPr>
        <p:txBody>
          <a:bodyPr>
            <a:normAutofit/>
          </a:bodyPr>
          <a:lstStyle>
            <a:lvl1pPr>
              <a:buClrTx/>
              <a:defRPr sz="1400">
                <a:solidFill>
                  <a:schemeClr val="tx1"/>
                </a:solidFill>
              </a:defRPr>
            </a:lvl1pPr>
            <a:lvl2pPr>
              <a:buClrTx/>
              <a:defRPr sz="1200">
                <a:solidFill>
                  <a:schemeClr val="tx1"/>
                </a:solidFill>
              </a:defRPr>
            </a:lvl2pPr>
            <a:lvl3pPr>
              <a:buClrTx/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D5CA1496-969E-4C84-AADC-DEDAEF2A1E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675525951"/>
      </p:ext>
    </p:extLst>
  </p:cSld>
  <p:clrMapOvr>
    <a:masterClrMapping/>
  </p:clrMapOvr>
  <p:transition spd="slow">
    <p:push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ssi, valkoinen, valkoinen, musta,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-1"/>
            <a:ext cx="6096000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3428998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D4F89A3D-4E52-4F5F-82CC-FC098228F9B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4921" y="4164447"/>
            <a:ext cx="4625632" cy="477403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 b="1">
                <a:solidFill>
                  <a:schemeClr val="tx1"/>
                </a:solidFill>
                <a:latin typeface="KoHo" panose="00000500000000000000" pitchFamily="2" charset="-34"/>
                <a:cs typeface="KoHo" panose="00000500000000000000" pitchFamily="2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Alaotsikko</a:t>
            </a:r>
          </a:p>
        </p:txBody>
      </p:sp>
      <p:sp>
        <p:nvSpPr>
          <p:cNvPr id="15" name="Sisällön paikkamerkki 2">
            <a:extLst>
              <a:ext uri="{FF2B5EF4-FFF2-40B4-BE49-F238E27FC236}">
                <a16:creationId xmlns:a16="http://schemas.microsoft.com/office/drawing/2014/main" id="{71BAC7A8-A096-4085-8DFF-B556AF73746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673797"/>
            <a:ext cx="4625632" cy="1448754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>
                <a:srgbClr val="F79420"/>
              </a:buClr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F79420"/>
              </a:buClr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F79420"/>
              </a:buClr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6" name="Otsikko 1">
            <a:extLst>
              <a:ext uri="{FF2B5EF4-FFF2-40B4-BE49-F238E27FC236}">
                <a16:creationId xmlns:a16="http://schemas.microsoft.com/office/drawing/2014/main" id="{74923F2A-7FCD-477F-B314-670C5CD899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3961659989"/>
      </p:ext>
    </p:extLst>
  </p:cSld>
  <p:clrMapOvr>
    <a:masterClrMapping/>
  </p:clrMapOvr>
  <p:transition spd="slow">
    <p:push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ssi, valkoinen, valkoinen, musta, sisältö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>
            <a:extLst>
              <a:ext uri="{FF2B5EF4-FFF2-40B4-BE49-F238E27FC236}">
                <a16:creationId xmlns:a16="http://schemas.microsoft.com/office/drawing/2014/main" id="{954D5994-91D5-422E-B9F5-CB96BF25666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-1"/>
            <a:ext cx="6096000" cy="3428999"/>
          </a:xfrm>
          <a:prstGeom prst="rect">
            <a:avLst/>
          </a:prstGeom>
          <a:solidFill>
            <a:srgbClr val="F79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4CC9426E-35F4-4C31-BA64-CE486CDF21A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6095999" y="3428998"/>
            <a:ext cx="6095999" cy="3428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068C931-C36D-4356-9C89-9096CDA1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976F835-470B-4CCE-89B2-0229BCB0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58D139-B4A8-4AB1-AE65-BEFF7FF8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C535C3EA-F574-4DE6-AB9B-A67E7EE4F88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34921" y="4164446"/>
            <a:ext cx="4625632" cy="195810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buClrTx/>
              <a:defRPr sz="140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Tx/>
              <a:defRPr sz="12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Tx/>
              <a:defRPr sz="1100">
                <a:solidFill>
                  <a:schemeClr val="tx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09E35539-C5F7-4E2B-81AD-360FD09F50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63" y="1244798"/>
            <a:ext cx="6095999" cy="9394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fi-FI"/>
              <a:t>Pääotsikko</a:t>
            </a:r>
          </a:p>
        </p:txBody>
      </p:sp>
    </p:spTree>
    <p:extLst>
      <p:ext uri="{BB962C8B-B14F-4D97-AF65-F5344CB8AC3E}">
        <p14:creationId xmlns:p14="http://schemas.microsoft.com/office/powerpoint/2010/main" val="901576961"/>
      </p:ext>
    </p:extLst>
  </p:cSld>
  <p:clrMapOvr>
    <a:masterClrMapping/>
  </p:clrMapOvr>
  <p:transition spd="slow">
    <p:push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3FE4987-E033-4205-81F6-C1CD94048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0B375A2-8D7A-4E7A-9380-0FA343B83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6B87A73-2C23-4A65-B41D-DAF53CDD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40368E1C-7EC4-4B12-8875-96CBA40FBB50}"/>
              </a:ext>
            </a:extLst>
          </p:cNvPr>
          <p:cNvSpPr/>
          <p:nvPr userDrawn="1"/>
        </p:nvSpPr>
        <p:spPr>
          <a:xfrm>
            <a:off x="12559193" y="-1883"/>
            <a:ext cx="735448" cy="7354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5943884"/>
      </p:ext>
    </p:extLst>
  </p:cSld>
  <p:clrMapOvr>
    <a:masterClrMapping/>
  </p:clrMapOvr>
  <p:transition spd="slow">
    <p:push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B09AF3-1756-46C8-AD07-CC1231CEB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6ECAF7C-6EBD-459A-AE31-5CD13A7C55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91FCA35-2E3B-4945-8F69-0057A45A7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D3C4903-33D4-4D09-A39A-BA9329A65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5143D22-3E8E-4DE6-8256-6AA97A48C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B5827E22-B607-4386-BACC-E9DC72D94337}"/>
              </a:ext>
            </a:extLst>
          </p:cNvPr>
          <p:cNvSpPr/>
          <p:nvPr userDrawn="1"/>
        </p:nvSpPr>
        <p:spPr>
          <a:xfrm>
            <a:off x="-1103173" y="4989077"/>
            <a:ext cx="735448" cy="7354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1258223"/>
      </p:ext>
    </p:extLst>
  </p:cSld>
  <p:clrMapOvr>
    <a:masterClrMapping/>
  </p:clrMapOvr>
  <p:transition spd="slow">
    <p:push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3E77B7-D78A-4C2F-A445-A4F0E40AE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517A583-F119-4B86-A072-DCD88B842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FCF1048-BC61-4BE1-8A9B-F5BBEEDF4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3A4F-E57B-464B-AA97-BFA02614B6CD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02D70B-9503-4287-9541-60727E8F2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87540F-3EFA-4561-AC77-812181678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AA73-C9E1-483F-9DED-458544C35D0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01597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40.xml"/><Relationship Id="rId21" Type="http://schemas.openxmlformats.org/officeDocument/2006/relationships/slideLayout" Target="../slideLayouts/slideLayout35.xml"/><Relationship Id="rId42" Type="http://schemas.openxmlformats.org/officeDocument/2006/relationships/slideLayout" Target="../slideLayouts/slideLayout56.xml"/><Relationship Id="rId47" Type="http://schemas.openxmlformats.org/officeDocument/2006/relationships/slideLayout" Target="../slideLayouts/slideLayout61.xml"/><Relationship Id="rId63" Type="http://schemas.openxmlformats.org/officeDocument/2006/relationships/slideLayout" Target="../slideLayouts/slideLayout77.xml"/><Relationship Id="rId68" Type="http://schemas.openxmlformats.org/officeDocument/2006/relationships/slideLayout" Target="../slideLayouts/slideLayout82.xml"/><Relationship Id="rId84" Type="http://schemas.openxmlformats.org/officeDocument/2006/relationships/slideLayout" Target="../slideLayouts/slideLayout98.xml"/><Relationship Id="rId89" Type="http://schemas.openxmlformats.org/officeDocument/2006/relationships/slideLayout" Target="../slideLayouts/slideLayout103.xml"/><Relationship Id="rId1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25.xml"/><Relationship Id="rId32" Type="http://schemas.openxmlformats.org/officeDocument/2006/relationships/slideLayout" Target="../slideLayouts/slideLayout46.xml"/><Relationship Id="rId37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67.xml"/><Relationship Id="rId58" Type="http://schemas.openxmlformats.org/officeDocument/2006/relationships/slideLayout" Target="../slideLayouts/slideLayout72.xml"/><Relationship Id="rId74" Type="http://schemas.openxmlformats.org/officeDocument/2006/relationships/slideLayout" Target="../slideLayouts/slideLayout88.xml"/><Relationship Id="rId79" Type="http://schemas.openxmlformats.org/officeDocument/2006/relationships/slideLayout" Target="../slideLayouts/slideLayout93.xml"/><Relationship Id="rId5" Type="http://schemas.openxmlformats.org/officeDocument/2006/relationships/slideLayout" Target="../slideLayouts/slideLayout19.xml"/><Relationship Id="rId90" Type="http://schemas.openxmlformats.org/officeDocument/2006/relationships/slideLayout" Target="../slideLayouts/slideLayout104.xml"/><Relationship Id="rId95" Type="http://schemas.openxmlformats.org/officeDocument/2006/relationships/theme" Target="../theme/theme2.xml"/><Relationship Id="rId22" Type="http://schemas.openxmlformats.org/officeDocument/2006/relationships/slideLayout" Target="../slideLayouts/slideLayout36.xml"/><Relationship Id="rId27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57.xml"/><Relationship Id="rId48" Type="http://schemas.openxmlformats.org/officeDocument/2006/relationships/slideLayout" Target="../slideLayouts/slideLayout62.xml"/><Relationship Id="rId64" Type="http://schemas.openxmlformats.org/officeDocument/2006/relationships/slideLayout" Target="../slideLayouts/slideLayout78.xml"/><Relationship Id="rId69" Type="http://schemas.openxmlformats.org/officeDocument/2006/relationships/slideLayout" Target="../slideLayouts/slideLayout83.xml"/><Relationship Id="rId8" Type="http://schemas.openxmlformats.org/officeDocument/2006/relationships/slideLayout" Target="../slideLayouts/slideLayout22.xml"/><Relationship Id="rId51" Type="http://schemas.openxmlformats.org/officeDocument/2006/relationships/slideLayout" Target="../slideLayouts/slideLayout65.xml"/><Relationship Id="rId72" Type="http://schemas.openxmlformats.org/officeDocument/2006/relationships/slideLayout" Target="../slideLayouts/slideLayout86.xml"/><Relationship Id="rId80" Type="http://schemas.openxmlformats.org/officeDocument/2006/relationships/slideLayout" Target="../slideLayouts/slideLayout94.xml"/><Relationship Id="rId85" Type="http://schemas.openxmlformats.org/officeDocument/2006/relationships/slideLayout" Target="../slideLayouts/slideLayout99.xml"/><Relationship Id="rId93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5" Type="http://schemas.openxmlformats.org/officeDocument/2006/relationships/slideLayout" Target="../slideLayouts/slideLayout39.xml"/><Relationship Id="rId33" Type="http://schemas.openxmlformats.org/officeDocument/2006/relationships/slideLayout" Target="../slideLayouts/slideLayout47.xml"/><Relationship Id="rId38" Type="http://schemas.openxmlformats.org/officeDocument/2006/relationships/slideLayout" Target="../slideLayouts/slideLayout52.xml"/><Relationship Id="rId46" Type="http://schemas.openxmlformats.org/officeDocument/2006/relationships/slideLayout" Target="../slideLayouts/slideLayout60.xml"/><Relationship Id="rId59" Type="http://schemas.openxmlformats.org/officeDocument/2006/relationships/slideLayout" Target="../slideLayouts/slideLayout73.xml"/><Relationship Id="rId67" Type="http://schemas.openxmlformats.org/officeDocument/2006/relationships/slideLayout" Target="../slideLayouts/slideLayout81.xml"/><Relationship Id="rId20" Type="http://schemas.openxmlformats.org/officeDocument/2006/relationships/slideLayout" Target="../slideLayouts/slideLayout34.xml"/><Relationship Id="rId41" Type="http://schemas.openxmlformats.org/officeDocument/2006/relationships/slideLayout" Target="../slideLayouts/slideLayout55.xml"/><Relationship Id="rId54" Type="http://schemas.openxmlformats.org/officeDocument/2006/relationships/slideLayout" Target="../slideLayouts/slideLayout68.xml"/><Relationship Id="rId62" Type="http://schemas.openxmlformats.org/officeDocument/2006/relationships/slideLayout" Target="../slideLayouts/slideLayout76.xml"/><Relationship Id="rId70" Type="http://schemas.openxmlformats.org/officeDocument/2006/relationships/slideLayout" Target="../slideLayouts/slideLayout84.xml"/><Relationship Id="rId75" Type="http://schemas.openxmlformats.org/officeDocument/2006/relationships/slideLayout" Target="../slideLayouts/slideLayout89.xml"/><Relationship Id="rId83" Type="http://schemas.openxmlformats.org/officeDocument/2006/relationships/slideLayout" Target="../slideLayouts/slideLayout97.xml"/><Relationship Id="rId88" Type="http://schemas.openxmlformats.org/officeDocument/2006/relationships/slideLayout" Target="../slideLayouts/slideLayout102.xml"/><Relationship Id="rId91" Type="http://schemas.openxmlformats.org/officeDocument/2006/relationships/slideLayout" Target="../slideLayouts/slideLayout105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9.xml"/><Relationship Id="rId23" Type="http://schemas.openxmlformats.org/officeDocument/2006/relationships/slideLayout" Target="../slideLayouts/slideLayout37.xml"/><Relationship Id="rId28" Type="http://schemas.openxmlformats.org/officeDocument/2006/relationships/slideLayout" Target="../slideLayouts/slideLayout42.xml"/><Relationship Id="rId36" Type="http://schemas.openxmlformats.org/officeDocument/2006/relationships/slideLayout" Target="../slideLayouts/slideLayout50.xml"/><Relationship Id="rId49" Type="http://schemas.openxmlformats.org/officeDocument/2006/relationships/slideLayout" Target="../slideLayouts/slideLayout63.xml"/><Relationship Id="rId57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24.xml"/><Relationship Id="rId31" Type="http://schemas.openxmlformats.org/officeDocument/2006/relationships/slideLayout" Target="../slideLayouts/slideLayout45.xml"/><Relationship Id="rId44" Type="http://schemas.openxmlformats.org/officeDocument/2006/relationships/slideLayout" Target="../slideLayouts/slideLayout58.xml"/><Relationship Id="rId52" Type="http://schemas.openxmlformats.org/officeDocument/2006/relationships/slideLayout" Target="../slideLayouts/slideLayout66.xml"/><Relationship Id="rId60" Type="http://schemas.openxmlformats.org/officeDocument/2006/relationships/slideLayout" Target="../slideLayouts/slideLayout74.xml"/><Relationship Id="rId65" Type="http://schemas.openxmlformats.org/officeDocument/2006/relationships/slideLayout" Target="../slideLayouts/slideLayout79.xml"/><Relationship Id="rId73" Type="http://schemas.openxmlformats.org/officeDocument/2006/relationships/slideLayout" Target="../slideLayouts/slideLayout87.xml"/><Relationship Id="rId78" Type="http://schemas.openxmlformats.org/officeDocument/2006/relationships/slideLayout" Target="../slideLayouts/slideLayout92.xml"/><Relationship Id="rId81" Type="http://schemas.openxmlformats.org/officeDocument/2006/relationships/slideLayout" Target="../slideLayouts/slideLayout95.xml"/><Relationship Id="rId86" Type="http://schemas.openxmlformats.org/officeDocument/2006/relationships/slideLayout" Target="../slideLayouts/slideLayout100.xml"/><Relationship Id="rId94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39" Type="http://schemas.openxmlformats.org/officeDocument/2006/relationships/slideLayout" Target="../slideLayouts/slideLayout53.xml"/><Relationship Id="rId34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64.xml"/><Relationship Id="rId55" Type="http://schemas.openxmlformats.org/officeDocument/2006/relationships/slideLayout" Target="../slideLayouts/slideLayout69.xml"/><Relationship Id="rId76" Type="http://schemas.openxmlformats.org/officeDocument/2006/relationships/slideLayout" Target="../slideLayouts/slideLayout90.xml"/><Relationship Id="rId7" Type="http://schemas.openxmlformats.org/officeDocument/2006/relationships/slideLayout" Target="../slideLayouts/slideLayout21.xml"/><Relationship Id="rId71" Type="http://schemas.openxmlformats.org/officeDocument/2006/relationships/slideLayout" Target="../slideLayouts/slideLayout85.xml"/><Relationship Id="rId92" Type="http://schemas.openxmlformats.org/officeDocument/2006/relationships/slideLayout" Target="../slideLayouts/slideLayout106.xml"/><Relationship Id="rId2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43.xml"/><Relationship Id="rId24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54.xml"/><Relationship Id="rId45" Type="http://schemas.openxmlformats.org/officeDocument/2006/relationships/slideLayout" Target="../slideLayouts/slideLayout59.xml"/><Relationship Id="rId66" Type="http://schemas.openxmlformats.org/officeDocument/2006/relationships/slideLayout" Target="../slideLayouts/slideLayout80.xml"/><Relationship Id="rId87" Type="http://schemas.openxmlformats.org/officeDocument/2006/relationships/slideLayout" Target="../slideLayouts/slideLayout101.xml"/><Relationship Id="rId61" Type="http://schemas.openxmlformats.org/officeDocument/2006/relationships/slideLayout" Target="../slideLayouts/slideLayout75.xml"/><Relationship Id="rId82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44.xml"/><Relationship Id="rId35" Type="http://schemas.openxmlformats.org/officeDocument/2006/relationships/slideLayout" Target="../slideLayouts/slideLayout49.xml"/><Relationship Id="rId56" Type="http://schemas.openxmlformats.org/officeDocument/2006/relationships/slideLayout" Target="../slideLayouts/slideLayout70.xml"/><Relationship Id="rId77" Type="http://schemas.openxmlformats.org/officeDocument/2006/relationships/slideLayout" Target="../slideLayouts/slideLayout9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257FC89-89DB-8BA1-18B6-9A82F2DDF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D71E883-4944-49FB-6F5F-0E7D17C71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075659E-B34A-60EA-4445-ADEE17D34E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DA2639-0C6B-4F9E-B6F9-C99725A24B17}" type="datetimeFigureOut">
              <a:rPr lang="fi-FI" smtClean="0"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AA63CC2-6FB8-CDA3-067C-F60D7626A4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58CD5B-4561-03FD-CEC7-519E021CD0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E9CCE0-D2B0-49C5-8737-47A2430321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968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58B85A2-E744-4421-B115-570834E53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448" y="365126"/>
            <a:ext cx="10721104" cy="8569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8D1667F-BB66-4DE8-9BFB-1AF606886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448" y="1401510"/>
            <a:ext cx="10721104" cy="47754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D470B4E-0CEB-4AEA-95E7-0A7A063F24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44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D5A33A4F-E57B-464B-AA97-BFA02614B6CD}" type="datetimeFigureOut">
              <a:rPr lang="fi-FI" smtClean="0"/>
              <a:pPr/>
              <a:t>14.4.2024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558520-3CB1-47AB-8AD6-0620768673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F394880-F632-49A4-AC21-0D0CD2D2B4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13352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4FBCAA73-C9E1-483F-9DED-458544C35D0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4943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  <p:sldLayoutId id="2147483683" r:id="rId20"/>
    <p:sldLayoutId id="2147483684" r:id="rId21"/>
    <p:sldLayoutId id="2147483685" r:id="rId22"/>
    <p:sldLayoutId id="2147483686" r:id="rId23"/>
    <p:sldLayoutId id="2147483687" r:id="rId24"/>
    <p:sldLayoutId id="2147483688" r:id="rId25"/>
    <p:sldLayoutId id="2147483689" r:id="rId26"/>
    <p:sldLayoutId id="2147483690" r:id="rId27"/>
    <p:sldLayoutId id="2147483691" r:id="rId28"/>
    <p:sldLayoutId id="2147483692" r:id="rId29"/>
    <p:sldLayoutId id="2147483693" r:id="rId30"/>
    <p:sldLayoutId id="2147483694" r:id="rId31"/>
    <p:sldLayoutId id="2147483695" r:id="rId32"/>
    <p:sldLayoutId id="2147483696" r:id="rId33"/>
    <p:sldLayoutId id="2147483697" r:id="rId34"/>
    <p:sldLayoutId id="2147483698" r:id="rId35"/>
    <p:sldLayoutId id="2147483699" r:id="rId36"/>
    <p:sldLayoutId id="2147483700" r:id="rId37"/>
    <p:sldLayoutId id="2147483701" r:id="rId38"/>
    <p:sldLayoutId id="2147483702" r:id="rId39"/>
    <p:sldLayoutId id="2147483703" r:id="rId40"/>
    <p:sldLayoutId id="2147483704" r:id="rId41"/>
    <p:sldLayoutId id="2147483705" r:id="rId42"/>
    <p:sldLayoutId id="2147483706" r:id="rId43"/>
    <p:sldLayoutId id="2147483707" r:id="rId44"/>
    <p:sldLayoutId id="2147483708" r:id="rId45"/>
    <p:sldLayoutId id="2147483709" r:id="rId46"/>
    <p:sldLayoutId id="2147483710" r:id="rId47"/>
    <p:sldLayoutId id="2147483711" r:id="rId48"/>
    <p:sldLayoutId id="2147483712" r:id="rId49"/>
    <p:sldLayoutId id="2147483713" r:id="rId50"/>
    <p:sldLayoutId id="2147483714" r:id="rId51"/>
    <p:sldLayoutId id="2147483715" r:id="rId52"/>
    <p:sldLayoutId id="2147483716" r:id="rId53"/>
    <p:sldLayoutId id="2147483717" r:id="rId54"/>
    <p:sldLayoutId id="2147483718" r:id="rId55"/>
    <p:sldLayoutId id="2147483719" r:id="rId56"/>
    <p:sldLayoutId id="2147483720" r:id="rId57"/>
    <p:sldLayoutId id="2147483721" r:id="rId58"/>
    <p:sldLayoutId id="2147483722" r:id="rId59"/>
    <p:sldLayoutId id="2147483723" r:id="rId60"/>
    <p:sldLayoutId id="2147483724" r:id="rId61"/>
    <p:sldLayoutId id="2147483725" r:id="rId62"/>
    <p:sldLayoutId id="2147483726" r:id="rId63"/>
    <p:sldLayoutId id="2147483727" r:id="rId64"/>
    <p:sldLayoutId id="2147483728" r:id="rId65"/>
    <p:sldLayoutId id="2147483729" r:id="rId66"/>
    <p:sldLayoutId id="2147483730" r:id="rId67"/>
    <p:sldLayoutId id="2147483731" r:id="rId68"/>
    <p:sldLayoutId id="2147483732" r:id="rId69"/>
    <p:sldLayoutId id="2147483733" r:id="rId70"/>
    <p:sldLayoutId id="2147483734" r:id="rId71"/>
    <p:sldLayoutId id="2147483735" r:id="rId72"/>
    <p:sldLayoutId id="2147483736" r:id="rId73"/>
    <p:sldLayoutId id="2147483737" r:id="rId74"/>
    <p:sldLayoutId id="2147483738" r:id="rId75"/>
    <p:sldLayoutId id="2147483739" r:id="rId76"/>
    <p:sldLayoutId id="2147483740" r:id="rId77"/>
    <p:sldLayoutId id="2147483741" r:id="rId78"/>
    <p:sldLayoutId id="2147483742" r:id="rId79"/>
    <p:sldLayoutId id="2147483743" r:id="rId80"/>
    <p:sldLayoutId id="2147483744" r:id="rId81"/>
    <p:sldLayoutId id="2147483745" r:id="rId82"/>
    <p:sldLayoutId id="2147483746" r:id="rId83"/>
    <p:sldLayoutId id="2147483747" r:id="rId84"/>
    <p:sldLayoutId id="2147483748" r:id="rId85"/>
    <p:sldLayoutId id="2147483749" r:id="rId86"/>
    <p:sldLayoutId id="2147483750" r:id="rId87"/>
    <p:sldLayoutId id="2147483751" r:id="rId88"/>
    <p:sldLayoutId id="2147483752" r:id="rId89"/>
    <p:sldLayoutId id="2147483753" r:id="rId90"/>
    <p:sldLayoutId id="2147483754" r:id="rId91"/>
    <p:sldLayoutId id="2147483755" r:id="rId92"/>
    <p:sldLayoutId id="2147483756" r:id="rId93"/>
    <p:sldLayoutId id="2147483757" r:id="rId94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KoHo" panose="00000500000000000000" pitchFamily="2" charset="-34"/>
          <a:ea typeface="+mj-ea"/>
          <a:cs typeface="KoHo" panose="00000500000000000000" pitchFamily="2" charset="-34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rgbClr val="F79420"/>
        </a:buClr>
        <a:buFont typeface="Wingdings 3" panose="05040102010807070707" pitchFamily="18" charset="2"/>
        <a:buChar char=""/>
        <a:defRPr sz="1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Clr>
          <a:srgbClr val="F79420"/>
        </a:buClr>
        <a:buFont typeface="Wingdings 3" panose="05040102010807070707" pitchFamily="18" charset="2"/>
        <a:buChar char=""/>
        <a:defRPr sz="12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Clr>
          <a:srgbClr val="F79420"/>
        </a:buClr>
        <a:buFont typeface="Wingdings 3" panose="05040102010807070707" pitchFamily="18" charset="2"/>
        <a:buChar char=""/>
        <a:defRPr sz="11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Clr>
          <a:srgbClr val="F79420"/>
        </a:buClr>
        <a:buFont typeface="Wingdings 3" panose="05040102010807070707" pitchFamily="18" charset="2"/>
        <a:buChar char=""/>
        <a:defRPr sz="105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Clr>
          <a:srgbClr val="F79420"/>
        </a:buClr>
        <a:buFont typeface="Wingdings 3" panose="05040102010807070707" pitchFamily="18" charset="2"/>
        <a:buChar char=""/>
        <a:defRPr sz="105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heidi.pekkola@alueet.fi" TargetMode="Externa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2C0D8A-F10A-4911-80F9-27C1F4538A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448" y="5821535"/>
            <a:ext cx="10721103" cy="991447"/>
          </a:xfrm>
        </p:spPr>
        <p:txBody>
          <a:bodyPr>
            <a:normAutofit fontScale="90000"/>
          </a:bodyPr>
          <a:lstStyle/>
          <a:p>
            <a:r>
              <a:rPr lang="fi-FI" sz="10201" dirty="0" err="1"/>
              <a:t>Regional</a:t>
            </a:r>
            <a:r>
              <a:rPr lang="fi-FI" sz="10201" dirty="0"/>
              <a:t> Sports </a:t>
            </a:r>
            <a:r>
              <a:rPr lang="fi-FI" sz="10201" dirty="0" err="1"/>
              <a:t>Organisations</a:t>
            </a:r>
            <a:br>
              <a:rPr lang="fi-FI" dirty="0"/>
            </a:b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2990EE5-A332-4F7A-80D8-E59B2D295B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ea typeface="Open Sans"/>
                <a:cs typeface="KoHo"/>
              </a:rPr>
              <a:t>8.4.2024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3C3F3F7-5031-4CAF-A135-F680DC082DA0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err="1"/>
              <a:t>Head</a:t>
            </a:r>
            <a:r>
              <a:rPr lang="fi-FI" dirty="0"/>
              <a:t> of </a:t>
            </a:r>
            <a:r>
              <a:rPr lang="fi-FI" dirty="0" err="1"/>
              <a:t>Development</a:t>
            </a:r>
            <a:r>
              <a:rPr lang="fi-FI" dirty="0"/>
              <a:t> Heidi Pekkola</a:t>
            </a:r>
          </a:p>
          <a:p>
            <a:pPr marL="0" indent="0">
              <a:buNone/>
            </a:pPr>
            <a:r>
              <a:rPr lang="fi-FI" dirty="0" err="1"/>
              <a:t>Regional</a:t>
            </a:r>
            <a:r>
              <a:rPr lang="fi-FI" dirty="0"/>
              <a:t> Sport of Finland</a:t>
            </a:r>
          </a:p>
        </p:txBody>
      </p:sp>
      <p:pic>
        <p:nvPicPr>
          <p:cNvPr id="11" name="Kuva 10" descr="Kuva, joka sisältää kohteen teksti, clipart-kuva&#10;&#10;Kuvaus luotu automaattisesti">
            <a:extLst>
              <a:ext uri="{FF2B5EF4-FFF2-40B4-BE49-F238E27FC236}">
                <a16:creationId xmlns:a16="http://schemas.microsoft.com/office/drawing/2014/main" id="{B2E54D0A-E711-4588-A836-2CFDC7E57B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48" y="647168"/>
            <a:ext cx="4625106" cy="213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471488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A69A9E-89A0-9392-A025-B32B42C2F5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48A6233B-829C-31B0-DF30-33419C76F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Thank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!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A7B12F9-F84C-DE6F-6972-2F6A96538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447" y="4196312"/>
            <a:ext cx="10721103" cy="1564408"/>
          </a:xfrm>
        </p:spPr>
        <p:txBody>
          <a:bodyPr/>
          <a:lstStyle/>
          <a:p>
            <a:r>
              <a:rPr lang="fi-FI" dirty="0"/>
              <a:t>Heidi Pekkola</a:t>
            </a:r>
          </a:p>
          <a:p>
            <a:r>
              <a:rPr lang="fi-FI" dirty="0">
                <a:hlinkClick r:id="rId2"/>
              </a:rPr>
              <a:t>heidi.pekkola@alueet.fi</a:t>
            </a:r>
            <a:endParaRPr lang="fi-FI" dirty="0"/>
          </a:p>
          <a:p>
            <a:r>
              <a:rPr lang="fi-FI" dirty="0"/>
              <a:t>+358 40 130 4530</a:t>
            </a:r>
          </a:p>
        </p:txBody>
      </p:sp>
    </p:spTree>
    <p:extLst>
      <p:ext uri="{BB962C8B-B14F-4D97-AF65-F5344CB8AC3E}">
        <p14:creationId xmlns:p14="http://schemas.microsoft.com/office/powerpoint/2010/main" val="3935074910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E67AE4C-CDED-4E58-B9E3-7DD3DA3BA17E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1867" dirty="0">
                <a:solidFill>
                  <a:srgbClr val="FFFFFF"/>
                </a:solidFill>
                <a:latin typeface="Open Sans" panose="020B0606030504020204" pitchFamily="34" charset="0"/>
              </a:rPr>
              <a:t>Regional Sports </a:t>
            </a:r>
            <a:r>
              <a:rPr lang="en-US" sz="1867" dirty="0" err="1">
                <a:solidFill>
                  <a:srgbClr val="FFFFFF"/>
                </a:solidFill>
                <a:latin typeface="Open Sans" panose="020B0606030504020204" pitchFamily="34" charset="0"/>
              </a:rPr>
              <a:t>Organisations’</a:t>
            </a:r>
            <a:r>
              <a:rPr lang="en-US" sz="1867" dirty="0">
                <a:solidFill>
                  <a:srgbClr val="FFFFFF"/>
                </a:solidFill>
                <a:latin typeface="Open Sans" panose="020B0606030504020204" pitchFamily="34" charset="0"/>
              </a:rPr>
              <a:t> Service and Cooperation </a:t>
            </a:r>
            <a:r>
              <a:rPr lang="en-US" sz="1867" dirty="0" err="1">
                <a:solidFill>
                  <a:srgbClr val="FFFFFF"/>
                </a:solidFill>
                <a:latin typeface="Open Sans" panose="020B0606030504020204" pitchFamily="34" charset="0"/>
              </a:rPr>
              <a:t>Organisation</a:t>
            </a:r>
            <a:endParaRPr lang="en-US" sz="1867" dirty="0">
              <a:solidFill>
                <a:srgbClr val="FFFFFF"/>
              </a:solidFill>
              <a:latin typeface="Open Sans" panose="020B0606030504020204" pitchFamily="34" charset="0"/>
            </a:endParaRPr>
          </a:p>
          <a:p>
            <a:r>
              <a:rPr lang="en-US" sz="1867" dirty="0">
                <a:solidFill>
                  <a:srgbClr val="FFFFFF"/>
                </a:solidFill>
                <a:latin typeface="Open Sans" panose="020B0606030504020204" pitchFamily="34" charset="0"/>
              </a:rPr>
              <a:t>Founded in 2021</a:t>
            </a:r>
          </a:p>
          <a:p>
            <a:r>
              <a:rPr lang="en-US" sz="1867" dirty="0">
                <a:solidFill>
                  <a:srgbClr val="FFFFFF"/>
                </a:solidFill>
                <a:latin typeface="Open Sans" panose="020B0606030504020204" pitchFamily="34" charset="0"/>
              </a:rPr>
              <a:t>Its mission is </a:t>
            </a:r>
          </a:p>
          <a:p>
            <a:pPr lvl="1"/>
            <a:r>
              <a:rPr lang="en-US" sz="1667" dirty="0">
                <a:solidFill>
                  <a:srgbClr val="FFFFFF"/>
                </a:solidFill>
                <a:latin typeface="Open Sans" panose="020B0606030504020204" pitchFamily="34" charset="0"/>
              </a:rPr>
              <a:t>to support the joint activities of regional sports </a:t>
            </a:r>
            <a:r>
              <a:rPr lang="en-US" sz="1667" dirty="0" err="1">
                <a:solidFill>
                  <a:srgbClr val="FFFFFF"/>
                </a:solidFill>
                <a:latin typeface="Open Sans" panose="020B0606030504020204" pitchFamily="34" charset="0"/>
              </a:rPr>
              <a:t>organisations</a:t>
            </a:r>
            <a:r>
              <a:rPr lang="en-US" sz="1667" dirty="0">
                <a:solidFill>
                  <a:srgbClr val="FFFFFF"/>
                </a:solidFill>
                <a:latin typeface="Open Sans" panose="020B0606030504020204" pitchFamily="34" charset="0"/>
              </a:rPr>
              <a:t> and act as a facilitator of cooperation </a:t>
            </a:r>
          </a:p>
          <a:p>
            <a:pPr lvl="1"/>
            <a:r>
              <a:rPr lang="en-US" sz="1667" dirty="0">
                <a:solidFill>
                  <a:srgbClr val="FFFFFF"/>
                </a:solidFill>
                <a:latin typeface="Open Sans" panose="020B0606030504020204" pitchFamily="34" charset="0"/>
              </a:rPr>
              <a:t>to advocate and represent the interests of regional sports </a:t>
            </a:r>
            <a:r>
              <a:rPr lang="en-US" sz="1667" dirty="0" err="1">
                <a:solidFill>
                  <a:srgbClr val="FFFFFF"/>
                </a:solidFill>
                <a:latin typeface="Open Sans" panose="020B0606030504020204" pitchFamily="34" charset="0"/>
              </a:rPr>
              <a:t>organisations</a:t>
            </a:r>
            <a:r>
              <a:rPr lang="en-US" sz="1667" dirty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  <a:endParaRPr lang="fi-FI" sz="1667" dirty="0">
              <a:solidFill>
                <a:srgbClr val="FFFFFF"/>
              </a:solidFill>
              <a:latin typeface="Open Sans" panose="020B0606030504020204" pitchFamily="34" charset="0"/>
            </a:endParaRPr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0D48C445-77D7-4D0B-9636-09B062476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/>
              <a:t>Regional</a:t>
            </a:r>
            <a:r>
              <a:rPr lang="fi-FI" dirty="0"/>
              <a:t> Sport of Finland</a:t>
            </a:r>
          </a:p>
        </p:txBody>
      </p:sp>
    </p:spTree>
    <p:extLst>
      <p:ext uri="{BB962C8B-B14F-4D97-AF65-F5344CB8AC3E}">
        <p14:creationId xmlns:p14="http://schemas.microsoft.com/office/powerpoint/2010/main" val="3197634807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C025EE9D-D501-446B-847C-0B859FBE8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635000"/>
            <a:ext cx="6345381" cy="452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iruutu 1">
            <a:extLst>
              <a:ext uri="{FF2B5EF4-FFF2-40B4-BE49-F238E27FC236}">
                <a16:creationId xmlns:a16="http://schemas.microsoft.com/office/drawing/2014/main" id="{4A57D68E-0F70-F7C5-77D4-387B95845B5E}"/>
              </a:ext>
            </a:extLst>
          </p:cNvPr>
          <p:cNvSpPr txBox="1"/>
          <p:nvPr/>
        </p:nvSpPr>
        <p:spPr>
          <a:xfrm>
            <a:off x="6096000" y="864275"/>
            <a:ext cx="53848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200" dirty="0"/>
          </a:p>
          <a:p>
            <a:r>
              <a:rPr lang="fr-FR" sz="1600" b="1" dirty="0">
                <a:solidFill>
                  <a:srgbClr val="0D0D0D"/>
                </a:solidFill>
              </a:rPr>
              <a:t>Regional Sports Organisations</a:t>
            </a:r>
          </a:p>
          <a:p>
            <a:pPr lvl="1"/>
            <a:endParaRPr lang="en-US" sz="1600" dirty="0">
              <a:solidFill>
                <a:srgbClr val="0D0D0D"/>
              </a:solidFill>
            </a:endParaRPr>
          </a:p>
          <a:p>
            <a:endParaRPr lang="en-US" sz="1600" dirty="0">
              <a:solidFill>
                <a:srgbClr val="0D0D0D"/>
              </a:solidFill>
            </a:endParaRPr>
          </a:p>
          <a:p>
            <a:pPr marL="190510" indent="-19051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D0D0D"/>
                </a:solidFill>
              </a:rPr>
              <a:t>The nationwide 15 Regional Sports </a:t>
            </a:r>
            <a:r>
              <a:rPr lang="en-US" sz="1600" dirty="0" err="1">
                <a:solidFill>
                  <a:srgbClr val="0D0D0D"/>
                </a:solidFill>
              </a:rPr>
              <a:t>Organisations</a:t>
            </a:r>
            <a:r>
              <a:rPr lang="en-US" sz="1600" dirty="0">
                <a:solidFill>
                  <a:srgbClr val="0D0D0D"/>
                </a:solidFill>
              </a:rPr>
              <a:t> operate across sports and municipal boundaries. Their primary mission is to promote the well-being of Finns through physical activity and sports.</a:t>
            </a:r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D0D0D"/>
              </a:solidFill>
            </a:endParaRPr>
          </a:p>
          <a:p>
            <a:pPr marL="190510" indent="-19051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D0D0D"/>
                </a:solidFill>
              </a:rPr>
              <a:t>Regional Sports </a:t>
            </a:r>
            <a:r>
              <a:rPr lang="en-US" sz="1600" dirty="0" err="1">
                <a:solidFill>
                  <a:srgbClr val="0D0D0D"/>
                </a:solidFill>
              </a:rPr>
              <a:t>Organisations</a:t>
            </a:r>
            <a:r>
              <a:rPr lang="en-US" sz="1600" dirty="0">
                <a:solidFill>
                  <a:srgbClr val="0D0D0D"/>
                </a:solidFill>
              </a:rPr>
              <a:t>:</a:t>
            </a:r>
          </a:p>
          <a:p>
            <a:pPr marL="190510" indent="-19051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D0D0D"/>
              </a:solidFill>
            </a:endParaRPr>
          </a:p>
          <a:p>
            <a:pPr marL="647710" lvl="1" indent="-19051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D0D0D"/>
                </a:solidFill>
              </a:rPr>
              <a:t>Strengthen the vitality of </a:t>
            </a:r>
            <a:r>
              <a:rPr lang="en-US" sz="1600" b="1" dirty="0">
                <a:solidFill>
                  <a:srgbClr val="0D0D0D"/>
                </a:solidFill>
              </a:rPr>
              <a:t>sports clubs</a:t>
            </a:r>
            <a:r>
              <a:rPr lang="en-US" sz="1600" dirty="0">
                <a:solidFill>
                  <a:srgbClr val="0D0D0D"/>
                </a:solidFill>
              </a:rPr>
              <a:t>, promote responsible club activities, and enhance the skills of club stakeholders.</a:t>
            </a:r>
          </a:p>
          <a:p>
            <a:pPr marL="647710" lvl="1" indent="-19051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D0D0D"/>
                </a:solidFill>
              </a:rPr>
              <a:t>Provide training and create networks to </a:t>
            </a:r>
            <a:r>
              <a:rPr lang="en-US" sz="1600" b="1" dirty="0">
                <a:solidFill>
                  <a:srgbClr val="0D0D0D"/>
                </a:solidFill>
              </a:rPr>
              <a:t>increase daily physical activity </a:t>
            </a:r>
            <a:r>
              <a:rPr lang="en-US" sz="1600" dirty="0">
                <a:solidFill>
                  <a:srgbClr val="0D0D0D"/>
                </a:solidFill>
              </a:rPr>
              <a:t>at the regional and municipal levels.</a:t>
            </a:r>
            <a:endParaRPr lang="fi-FI" sz="1600" dirty="0">
              <a:solidFill>
                <a:srgbClr val="0D0D0D"/>
              </a:solidFill>
            </a:endParaRPr>
          </a:p>
          <a:p>
            <a:pPr marL="190510" indent="-190510">
              <a:buFont typeface="Arial" panose="020B0604020202020204" pitchFamily="34" charset="0"/>
              <a:buChar char="•"/>
            </a:pPr>
            <a:endParaRPr lang="fi-FI" sz="1200" dirty="0"/>
          </a:p>
          <a:p>
            <a:endParaRPr lang="fi-FI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kuvakaappaus, Fontti&#10;&#10;Kuvaus luotu automaattisesti">
            <a:extLst>
              <a:ext uri="{FF2B5EF4-FFF2-40B4-BE49-F238E27FC236}">
                <a16:creationId xmlns:a16="http://schemas.microsoft.com/office/drawing/2014/main" id="{7B26763C-A39C-E49D-F1B3-9A2999A54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784522"/>
            <a:ext cx="10905066" cy="528895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>
            <a:extLst>
              <a:ext uri="{FF2B5EF4-FFF2-40B4-BE49-F238E27FC236}">
                <a16:creationId xmlns:a16="http://schemas.microsoft.com/office/drawing/2014/main" id="{F178954A-362C-63D4-5EAC-BD47969E9D2C}"/>
              </a:ext>
            </a:extLst>
          </p:cNvPr>
          <p:cNvSpPr/>
          <p:nvPr/>
        </p:nvSpPr>
        <p:spPr>
          <a:xfrm>
            <a:off x="3443784" y="5610366"/>
            <a:ext cx="1451318" cy="105325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46">
              <a:defRPr/>
            </a:pPr>
            <a:endParaRPr lang="fi-FI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7" name="Sisällön paikkamerkki 6" descr="Kuva, joka sisältää kohteen teksti, animaatio, kuvakaappaus, Ihmisen kasvot&#10;&#10;Kuvaus luotu automaattisesti">
            <a:extLst>
              <a:ext uri="{FF2B5EF4-FFF2-40B4-BE49-F238E27FC236}">
                <a16:creationId xmlns:a16="http://schemas.microsoft.com/office/drawing/2014/main" id="{3D74C5B4-C968-06D1-EEA6-EBC449D0A8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920" y="478105"/>
            <a:ext cx="8549640" cy="6044703"/>
          </a:xfrm>
        </p:spPr>
      </p:pic>
    </p:spTree>
    <p:extLst>
      <p:ext uri="{BB962C8B-B14F-4D97-AF65-F5344CB8AC3E}">
        <p14:creationId xmlns:p14="http://schemas.microsoft.com/office/powerpoint/2010/main" val="1459741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544955-858A-B8BF-B21B-68DBBA2FA7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FE0E9942-C6DD-3446-5BAB-A612245E6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Questions</a:t>
            </a:r>
            <a:r>
              <a:rPr lang="fi-FI" dirty="0"/>
              <a:t> </a:t>
            </a:r>
            <a:r>
              <a:rPr lang="fi-FI" dirty="0" err="1"/>
              <a:t>raised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09857626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E448CB-EBF5-6A05-4F91-A0E6E6F326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F1A05993-EAA2-3F4C-C83F-EFA24F9B20C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345936" y="539496"/>
            <a:ext cx="5110616" cy="5739442"/>
          </a:xfrm>
        </p:spPr>
        <p:txBody>
          <a:bodyPr>
            <a:normAutofit fontScale="92500"/>
          </a:bodyPr>
          <a:lstStyle/>
          <a:p>
            <a:pPr lvl="1"/>
            <a:r>
              <a:rPr lang="fi-FI" sz="1800" dirty="0" err="1"/>
              <a:t>Document</a:t>
            </a:r>
            <a:r>
              <a:rPr lang="fi-FI" sz="1800" dirty="0"/>
              <a:t> for </a:t>
            </a:r>
            <a:r>
              <a:rPr lang="fi-FI" sz="1800" dirty="0" err="1"/>
              <a:t>common</a:t>
            </a:r>
            <a:r>
              <a:rPr lang="fi-FI" sz="1800" dirty="0"/>
              <a:t> </a:t>
            </a:r>
            <a:r>
              <a:rPr lang="fi-FI" sz="1800" dirty="0" err="1"/>
              <a:t>goals</a:t>
            </a:r>
            <a:r>
              <a:rPr lang="fi-FI" sz="1800" dirty="0"/>
              <a:t> </a:t>
            </a:r>
            <a:r>
              <a:rPr lang="fi-FI" sz="1800" dirty="0" err="1"/>
              <a:t>with</a:t>
            </a:r>
            <a:r>
              <a:rPr lang="fi-FI" sz="1800" dirty="0"/>
              <a:t> </a:t>
            </a:r>
            <a:r>
              <a:rPr lang="fi-FI" sz="1800" dirty="0" err="1"/>
              <a:t>the</a:t>
            </a:r>
            <a:r>
              <a:rPr lang="fi-FI" sz="1800" dirty="0"/>
              <a:t> </a:t>
            </a:r>
            <a:r>
              <a:rPr lang="fi-FI" sz="1800" dirty="0" err="1"/>
              <a:t>Ministry</a:t>
            </a:r>
            <a:r>
              <a:rPr lang="fi-FI" sz="1800" dirty="0"/>
              <a:t> of </a:t>
            </a:r>
            <a:r>
              <a:rPr lang="fi-FI" sz="1800" dirty="0" err="1"/>
              <a:t>Education</a:t>
            </a:r>
            <a:r>
              <a:rPr lang="fi-FI" sz="1800" dirty="0"/>
              <a:t> and Culture </a:t>
            </a:r>
            <a:r>
              <a:rPr lang="fi-FI" sz="1800" dirty="0" err="1"/>
              <a:t>covering</a:t>
            </a:r>
            <a:r>
              <a:rPr lang="fi-FI" sz="1800" dirty="0"/>
              <a:t> </a:t>
            </a:r>
            <a:r>
              <a:rPr lang="fi-FI" sz="1800" dirty="0" err="1"/>
              <a:t>the</a:t>
            </a:r>
            <a:r>
              <a:rPr lang="fi-FI" sz="1800" dirty="0"/>
              <a:t> </a:t>
            </a:r>
            <a:r>
              <a:rPr lang="fi-FI" sz="1800" dirty="0" err="1"/>
              <a:t>support</a:t>
            </a:r>
            <a:r>
              <a:rPr lang="fi-FI" sz="1800" dirty="0"/>
              <a:t> </a:t>
            </a:r>
            <a:r>
              <a:rPr lang="fi-FI" sz="1800" dirty="0" err="1"/>
              <a:t>we</a:t>
            </a:r>
            <a:r>
              <a:rPr lang="fi-FI" sz="1800" dirty="0"/>
              <a:t> </a:t>
            </a:r>
            <a:r>
              <a:rPr lang="fi-FI" sz="1800" dirty="0" err="1"/>
              <a:t>get</a:t>
            </a:r>
            <a:r>
              <a:rPr lang="fi-FI" sz="1800" dirty="0"/>
              <a:t> </a:t>
            </a:r>
            <a:r>
              <a:rPr lang="fi-FI" sz="1800" dirty="0" err="1"/>
              <a:t>from</a:t>
            </a:r>
            <a:r>
              <a:rPr lang="fi-FI" sz="1800" dirty="0"/>
              <a:t> </a:t>
            </a:r>
            <a:r>
              <a:rPr lang="fi-FI" sz="1800" dirty="0" err="1"/>
              <a:t>them</a:t>
            </a:r>
            <a:r>
              <a:rPr lang="fi-FI" sz="1800" dirty="0"/>
              <a:t> (24,9% of </a:t>
            </a:r>
            <a:r>
              <a:rPr lang="fi-FI" sz="1800" dirty="0" err="1"/>
              <a:t>the</a:t>
            </a:r>
            <a:r>
              <a:rPr lang="fi-FI" sz="1800" dirty="0"/>
              <a:t> </a:t>
            </a:r>
            <a:r>
              <a:rPr lang="fi-FI" sz="1800" dirty="0" err="1"/>
              <a:t>average</a:t>
            </a:r>
            <a:r>
              <a:rPr lang="fi-FI" sz="1800" dirty="0"/>
              <a:t> </a:t>
            </a:r>
            <a:r>
              <a:rPr lang="fi-FI" sz="1800" dirty="0" err="1"/>
              <a:t>budget</a:t>
            </a:r>
            <a:r>
              <a:rPr lang="fi-FI" sz="1800" dirty="0"/>
              <a:t> of </a:t>
            </a:r>
            <a:r>
              <a:rPr lang="fi-FI" sz="1800" dirty="0" err="1"/>
              <a:t>Regional</a:t>
            </a:r>
            <a:r>
              <a:rPr lang="fi-FI" sz="1800" dirty="0"/>
              <a:t> Sports </a:t>
            </a:r>
            <a:r>
              <a:rPr lang="fi-FI" sz="1800" dirty="0" err="1"/>
              <a:t>Organisations</a:t>
            </a:r>
            <a:r>
              <a:rPr lang="fi-FI" sz="1800" dirty="0"/>
              <a:t>)</a:t>
            </a:r>
          </a:p>
          <a:p>
            <a:pPr lvl="1"/>
            <a:r>
              <a:rPr lang="fi-FI" sz="1800" dirty="0" err="1"/>
              <a:t>After</a:t>
            </a:r>
            <a:r>
              <a:rPr lang="fi-FI" sz="1800" dirty="0"/>
              <a:t> </a:t>
            </a:r>
            <a:r>
              <a:rPr lang="fi-FI" sz="1800" dirty="0" err="1"/>
              <a:t>that</a:t>
            </a:r>
            <a:r>
              <a:rPr lang="fi-FI" sz="1800" dirty="0"/>
              <a:t> </a:t>
            </a:r>
            <a:r>
              <a:rPr lang="fi-FI" sz="1800" dirty="0" err="1"/>
              <a:t>each</a:t>
            </a:r>
            <a:r>
              <a:rPr lang="fi-FI" sz="1800" dirty="0"/>
              <a:t> </a:t>
            </a:r>
            <a:r>
              <a:rPr lang="fi-FI" sz="1800" dirty="0" err="1"/>
              <a:t>Regional</a:t>
            </a:r>
            <a:r>
              <a:rPr lang="fi-FI" sz="1800" dirty="0"/>
              <a:t> Sports </a:t>
            </a:r>
            <a:r>
              <a:rPr lang="fi-FI" sz="1800" dirty="0" err="1"/>
              <a:t>Organisation</a:t>
            </a:r>
            <a:r>
              <a:rPr lang="fi-FI" sz="1800" dirty="0"/>
              <a:t> </a:t>
            </a:r>
            <a:r>
              <a:rPr lang="fi-FI" sz="1800" dirty="0" err="1"/>
              <a:t>has</a:t>
            </a:r>
            <a:r>
              <a:rPr lang="fi-FI" sz="1800" dirty="0"/>
              <a:t> </a:t>
            </a:r>
            <a:r>
              <a:rPr lang="fi-FI" sz="1800" dirty="0" err="1"/>
              <a:t>their</a:t>
            </a:r>
            <a:r>
              <a:rPr lang="fi-FI" sz="1800" dirty="0"/>
              <a:t> </a:t>
            </a:r>
            <a:r>
              <a:rPr lang="fi-FI" sz="1800" dirty="0" err="1"/>
              <a:t>own</a:t>
            </a:r>
            <a:r>
              <a:rPr lang="fi-FI" sz="1800" dirty="0"/>
              <a:t> </a:t>
            </a:r>
            <a:r>
              <a:rPr lang="fi-FI" sz="1800" dirty="0" err="1"/>
              <a:t>strategies</a:t>
            </a:r>
            <a:r>
              <a:rPr lang="fi-FI" sz="1800" dirty="0"/>
              <a:t>, </a:t>
            </a:r>
            <a:r>
              <a:rPr lang="fi-FI" sz="1800" dirty="0" err="1"/>
              <a:t>different</a:t>
            </a:r>
            <a:r>
              <a:rPr lang="fi-FI" sz="1800" dirty="0"/>
              <a:t> </a:t>
            </a:r>
            <a:r>
              <a:rPr lang="fi-FI" sz="1800" dirty="0" err="1"/>
              <a:t>sources</a:t>
            </a:r>
            <a:r>
              <a:rPr lang="fi-FI" sz="1800" dirty="0"/>
              <a:t> and </a:t>
            </a:r>
            <a:r>
              <a:rPr lang="fi-FI" sz="1800" dirty="0" err="1"/>
              <a:t>cooperations</a:t>
            </a:r>
            <a:r>
              <a:rPr lang="fi-FI" sz="1800" dirty="0"/>
              <a:t>: EU </a:t>
            </a:r>
            <a:r>
              <a:rPr lang="fi-FI" sz="1800" dirty="0" err="1"/>
              <a:t>funding</a:t>
            </a:r>
            <a:r>
              <a:rPr lang="fi-FI" sz="1800" dirty="0"/>
              <a:t> , </a:t>
            </a:r>
            <a:r>
              <a:rPr lang="fi-FI" sz="1800" dirty="0" err="1"/>
              <a:t>Municipalities</a:t>
            </a:r>
            <a:r>
              <a:rPr lang="fi-FI" sz="1800" dirty="0"/>
              <a:t>, </a:t>
            </a:r>
            <a:r>
              <a:rPr lang="fi-FI" sz="1800" dirty="0" err="1"/>
              <a:t>Regional</a:t>
            </a:r>
            <a:r>
              <a:rPr lang="fi-FI" sz="1800" dirty="0"/>
              <a:t> </a:t>
            </a:r>
            <a:r>
              <a:rPr lang="fi-FI" sz="1800" dirty="0" err="1"/>
              <a:t>Councils</a:t>
            </a:r>
            <a:r>
              <a:rPr lang="fi-FI" sz="1800" dirty="0"/>
              <a:t>, </a:t>
            </a:r>
            <a:r>
              <a:rPr lang="fi-FI" sz="1800" dirty="0" err="1"/>
              <a:t>Fondations</a:t>
            </a:r>
            <a:r>
              <a:rPr lang="fi-FI" sz="1800" dirty="0"/>
              <a:t>, </a:t>
            </a:r>
            <a:r>
              <a:rPr lang="fi-FI" sz="1800" dirty="0" err="1"/>
              <a:t>Wellbeing</a:t>
            </a:r>
            <a:r>
              <a:rPr lang="fi-FI" sz="1800" dirty="0"/>
              <a:t> Services </a:t>
            </a:r>
            <a:r>
              <a:rPr lang="fi-FI" sz="1800" dirty="0" err="1"/>
              <a:t>County</a:t>
            </a:r>
            <a:endParaRPr lang="fi-FI" sz="1800" dirty="0"/>
          </a:p>
          <a:p>
            <a:pPr lvl="2"/>
            <a:r>
              <a:rPr lang="fi-FI" sz="1600" dirty="0"/>
              <a:t>Building </a:t>
            </a:r>
            <a:r>
              <a:rPr lang="fi-FI" sz="1600" dirty="0" err="1"/>
              <a:t>partnerships</a:t>
            </a:r>
            <a:r>
              <a:rPr lang="fi-FI" sz="1600" dirty="0"/>
              <a:t> and </a:t>
            </a:r>
            <a:r>
              <a:rPr lang="fi-FI" sz="1600" dirty="0" err="1"/>
              <a:t>networks</a:t>
            </a:r>
            <a:endParaRPr lang="fi-FI" sz="1600" dirty="0"/>
          </a:p>
          <a:p>
            <a:pPr lvl="1"/>
            <a:r>
              <a:rPr lang="fi-FI" sz="1700" dirty="0" err="1"/>
              <a:t>Also</a:t>
            </a:r>
            <a:r>
              <a:rPr lang="fi-FI" sz="1700" dirty="0"/>
              <a:t> </a:t>
            </a:r>
            <a:r>
              <a:rPr lang="fi-FI" sz="1700" dirty="0" err="1"/>
              <a:t>common</a:t>
            </a:r>
            <a:r>
              <a:rPr lang="fi-FI" sz="1700" dirty="0"/>
              <a:t> </a:t>
            </a:r>
            <a:r>
              <a:rPr lang="fi-FI" sz="1700" dirty="0" err="1"/>
              <a:t>projects</a:t>
            </a:r>
            <a:r>
              <a:rPr lang="fi-FI" sz="1700" dirty="0"/>
              <a:t> </a:t>
            </a:r>
            <a:r>
              <a:rPr lang="fi-FI" sz="1700" dirty="0" err="1"/>
              <a:t>between</a:t>
            </a:r>
            <a:r>
              <a:rPr lang="fi-FI" sz="1700" dirty="0"/>
              <a:t> </a:t>
            </a:r>
            <a:r>
              <a:rPr lang="fi-FI" sz="1700" dirty="0" err="1"/>
              <a:t>Regional</a:t>
            </a:r>
            <a:r>
              <a:rPr lang="fi-FI" sz="1700" dirty="0"/>
              <a:t> Sports </a:t>
            </a:r>
            <a:r>
              <a:rPr lang="fi-FI" sz="1700" dirty="0" err="1"/>
              <a:t>Organisations</a:t>
            </a:r>
            <a:r>
              <a:rPr lang="fi-FI" sz="1700" dirty="0"/>
              <a:t> and </a:t>
            </a:r>
            <a:r>
              <a:rPr lang="fi-FI" sz="1700" dirty="0" err="1"/>
              <a:t>their</a:t>
            </a:r>
            <a:r>
              <a:rPr lang="fi-FI" sz="1700" dirty="0"/>
              <a:t> </a:t>
            </a:r>
            <a:r>
              <a:rPr lang="fi-FI" sz="1700" dirty="0" err="1"/>
              <a:t>stakeholders</a:t>
            </a:r>
            <a:endParaRPr lang="fi-FI" sz="1700" dirty="0"/>
          </a:p>
          <a:p>
            <a:pPr lvl="2"/>
            <a:endParaRPr lang="fi-FI" sz="1600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79327416-778F-B11D-D34D-57FCF1BB5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43174"/>
            <a:ext cx="6095999" cy="1713605"/>
          </a:xfrm>
        </p:spPr>
        <p:txBody>
          <a:bodyPr>
            <a:normAutofit fontScale="90000"/>
          </a:bodyPr>
          <a:lstStyle/>
          <a:p>
            <a:r>
              <a:rPr lang="en-US" dirty="0"/>
              <a:t>Strategic Planning for Regional Sports Development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46898683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DFF1F-0606-9FFC-6F37-E806BC4C72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0AEB1C8C-307D-2871-2121-2BB6D38068B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888737" y="749808"/>
            <a:ext cx="5567816" cy="5529130"/>
          </a:xfrm>
        </p:spPr>
        <p:txBody>
          <a:bodyPr>
            <a:normAutofit/>
          </a:bodyPr>
          <a:lstStyle/>
          <a:p>
            <a:r>
              <a:rPr lang="fi-FI" sz="1800" dirty="0" err="1"/>
              <a:t>Supporting</a:t>
            </a:r>
            <a:r>
              <a:rPr lang="fi-FI" sz="1800" dirty="0"/>
              <a:t> and </a:t>
            </a:r>
            <a:r>
              <a:rPr lang="fi-FI" sz="1800" dirty="0" err="1"/>
              <a:t>strenghtening</a:t>
            </a:r>
            <a:r>
              <a:rPr lang="fi-FI" sz="1800" dirty="0"/>
              <a:t> </a:t>
            </a:r>
            <a:r>
              <a:rPr lang="fi-FI" sz="1800" dirty="0" err="1"/>
              <a:t>the</a:t>
            </a:r>
            <a:r>
              <a:rPr lang="fi-FI" sz="1800" dirty="0"/>
              <a:t> </a:t>
            </a:r>
            <a:r>
              <a:rPr lang="fi-FI" sz="1800" dirty="0" err="1"/>
              <a:t>sports</a:t>
            </a:r>
            <a:r>
              <a:rPr lang="fi-FI" sz="1800" dirty="0"/>
              <a:t> </a:t>
            </a:r>
            <a:r>
              <a:rPr lang="fi-FI" sz="1800" dirty="0" err="1"/>
              <a:t>clubs</a:t>
            </a:r>
            <a:r>
              <a:rPr lang="fi-FI" sz="1800" dirty="0"/>
              <a:t> and </a:t>
            </a:r>
            <a:r>
              <a:rPr lang="en-US" sz="1800" dirty="0">
                <a:solidFill>
                  <a:srgbClr val="0D0D0D"/>
                </a:solidFill>
              </a:rPr>
              <a:t>enhancing the skills of club stakeholders </a:t>
            </a:r>
            <a:endParaRPr lang="fi-FI" sz="1800" dirty="0"/>
          </a:p>
          <a:p>
            <a:r>
              <a:rPr lang="fi-FI" sz="1800" dirty="0" err="1"/>
              <a:t>Promotion</a:t>
            </a:r>
            <a:r>
              <a:rPr lang="fi-FI" sz="1800" dirty="0"/>
              <a:t> of </a:t>
            </a:r>
            <a:r>
              <a:rPr lang="fi-FI" sz="1800" dirty="0" err="1"/>
              <a:t>the</a:t>
            </a:r>
            <a:r>
              <a:rPr lang="fi-FI" sz="1800" dirty="0"/>
              <a:t> </a:t>
            </a:r>
            <a:r>
              <a:rPr lang="fi-FI" sz="1800" dirty="0" err="1"/>
              <a:t>local</a:t>
            </a:r>
            <a:r>
              <a:rPr lang="fi-FI" sz="1800" dirty="0"/>
              <a:t> </a:t>
            </a:r>
            <a:r>
              <a:rPr lang="fi-FI" sz="1800" dirty="0" err="1"/>
              <a:t>implementation</a:t>
            </a:r>
            <a:r>
              <a:rPr lang="fi-FI" sz="1800" dirty="0"/>
              <a:t> of </a:t>
            </a:r>
            <a:r>
              <a:rPr lang="fi-FI" sz="1800" dirty="0" err="1"/>
              <a:t>the</a:t>
            </a:r>
            <a:r>
              <a:rPr lang="fi-FI" sz="1800" dirty="0"/>
              <a:t> Liikkuvat </a:t>
            </a:r>
            <a:r>
              <a:rPr lang="fi-FI" sz="1800" dirty="0" err="1"/>
              <a:t>programme</a:t>
            </a:r>
            <a:endParaRPr lang="fi-FI" sz="1800" dirty="0"/>
          </a:p>
          <a:p>
            <a:r>
              <a:rPr lang="fi-FI" sz="1800" dirty="0" err="1"/>
              <a:t>Cooperation</a:t>
            </a:r>
            <a:r>
              <a:rPr lang="fi-FI" sz="1800" dirty="0"/>
              <a:t> </a:t>
            </a:r>
            <a:r>
              <a:rPr lang="fi-FI" sz="1800" dirty="0" err="1"/>
              <a:t>with</a:t>
            </a:r>
            <a:r>
              <a:rPr lang="fi-FI" sz="1800" dirty="0"/>
              <a:t> </a:t>
            </a:r>
            <a:r>
              <a:rPr lang="fi-FI" sz="1800" dirty="0" err="1"/>
              <a:t>the</a:t>
            </a:r>
            <a:r>
              <a:rPr lang="fi-FI" sz="1800" dirty="0"/>
              <a:t> </a:t>
            </a:r>
            <a:r>
              <a:rPr lang="fi-FI" sz="1800" dirty="0" err="1"/>
              <a:t>Paralympic</a:t>
            </a:r>
            <a:r>
              <a:rPr lang="fi-FI" sz="1800" dirty="0"/>
              <a:t> </a:t>
            </a:r>
            <a:r>
              <a:rPr lang="fi-FI" sz="1800" dirty="0" err="1"/>
              <a:t>Committee</a:t>
            </a:r>
            <a:r>
              <a:rPr lang="fi-FI" sz="1800" dirty="0"/>
              <a:t>, e.g. Open Doors (Avoimet Ovet) </a:t>
            </a:r>
            <a:r>
              <a:rPr lang="fi-FI" sz="1800" dirty="0" err="1"/>
              <a:t>project</a:t>
            </a:r>
            <a:r>
              <a:rPr lang="fi-FI" sz="1800" dirty="0"/>
              <a:t> to </a:t>
            </a:r>
            <a:r>
              <a:rPr lang="fi-FI" sz="1800" dirty="0" err="1"/>
              <a:t>implement</a:t>
            </a:r>
            <a:r>
              <a:rPr lang="fi-FI" sz="1800" dirty="0"/>
              <a:t> </a:t>
            </a:r>
            <a:r>
              <a:rPr lang="fi-FI" sz="1800" dirty="0" err="1"/>
              <a:t>integration</a:t>
            </a:r>
            <a:r>
              <a:rPr lang="fi-FI" sz="1800" dirty="0"/>
              <a:t> of </a:t>
            </a:r>
            <a:r>
              <a:rPr lang="fi-FI" sz="1800" dirty="0" err="1"/>
              <a:t>disabled</a:t>
            </a:r>
            <a:r>
              <a:rPr lang="fi-FI" sz="1800" dirty="0"/>
              <a:t> in </a:t>
            </a:r>
            <a:r>
              <a:rPr lang="fi-FI" sz="1800" dirty="0" err="1"/>
              <a:t>sports</a:t>
            </a:r>
            <a:r>
              <a:rPr lang="fi-FI" sz="1800" dirty="0"/>
              <a:t> </a:t>
            </a:r>
            <a:r>
              <a:rPr lang="fi-FI" sz="1800" dirty="0" err="1"/>
              <a:t>clubs</a:t>
            </a:r>
            <a:r>
              <a:rPr lang="fi-FI" sz="1800" dirty="0"/>
              <a:t> and </a:t>
            </a:r>
            <a:r>
              <a:rPr lang="fi-FI" sz="1800" dirty="0" err="1"/>
              <a:t>municipalities</a:t>
            </a:r>
            <a:endParaRPr lang="fi-FI" sz="1800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131F986F-802F-BDD6-0824-819CAC327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43174"/>
            <a:ext cx="6095999" cy="1713605"/>
          </a:xfrm>
        </p:spPr>
        <p:txBody>
          <a:bodyPr>
            <a:normAutofit fontScale="90000"/>
          </a:bodyPr>
          <a:lstStyle/>
          <a:p>
            <a:r>
              <a:rPr lang="en-US" dirty="0"/>
              <a:t>Building Inclusive Sports Communities</a:t>
            </a:r>
            <a:br>
              <a:rPr lang="en-US" dirty="0"/>
            </a:br>
            <a:r>
              <a:rPr lang="en-US" dirty="0"/>
              <a:t>Youth Engagement and Development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9591078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BF895-97E4-2958-BD28-B0601ED4FB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DD03F48-F5C1-4AB2-E10C-15C1B93B27C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806440" y="1426464"/>
            <a:ext cx="5650112" cy="4852474"/>
          </a:xfrm>
        </p:spPr>
        <p:txBody>
          <a:bodyPr>
            <a:normAutofit/>
          </a:bodyPr>
          <a:lstStyle/>
          <a:p>
            <a:pPr lvl="1"/>
            <a:r>
              <a:rPr lang="fi-FI" sz="2000" dirty="0" err="1"/>
              <a:t>Many</a:t>
            </a:r>
            <a:r>
              <a:rPr lang="fi-FI" sz="2000" dirty="0"/>
              <a:t> of </a:t>
            </a:r>
            <a:r>
              <a:rPr lang="fi-FI" sz="2000" dirty="0" err="1"/>
              <a:t>the</a:t>
            </a:r>
            <a:r>
              <a:rPr lang="fi-FI" sz="2000" dirty="0"/>
              <a:t> </a:t>
            </a:r>
            <a:r>
              <a:rPr lang="fi-FI" sz="2000" dirty="0" err="1"/>
              <a:t>Regional</a:t>
            </a:r>
            <a:r>
              <a:rPr lang="fi-FI" sz="2000" dirty="0"/>
              <a:t> Sports </a:t>
            </a:r>
            <a:r>
              <a:rPr lang="fi-FI" sz="2000" dirty="0" err="1"/>
              <a:t>Organisations</a:t>
            </a:r>
            <a:r>
              <a:rPr lang="fi-FI" sz="2000" dirty="0"/>
              <a:t> </a:t>
            </a:r>
            <a:r>
              <a:rPr lang="fi-FI" sz="2000" dirty="0" err="1"/>
              <a:t>are</a:t>
            </a:r>
            <a:r>
              <a:rPr lang="fi-FI" sz="2000" dirty="0"/>
              <a:t> in </a:t>
            </a:r>
            <a:r>
              <a:rPr lang="fi-FI" sz="2000" dirty="0" err="1"/>
              <a:t>the</a:t>
            </a:r>
            <a:r>
              <a:rPr lang="fi-FI" sz="2000" dirty="0"/>
              <a:t> </a:t>
            </a:r>
            <a:r>
              <a:rPr lang="fi-FI" sz="2000" dirty="0" err="1"/>
              <a:t>Regional</a:t>
            </a:r>
            <a:r>
              <a:rPr lang="fi-FI" sz="2000" dirty="0"/>
              <a:t> </a:t>
            </a:r>
            <a:r>
              <a:rPr lang="fi-FI" sz="2000" dirty="0" err="1"/>
              <a:t>Council’s</a:t>
            </a:r>
            <a:r>
              <a:rPr lang="fi-FI" sz="2000" dirty="0"/>
              <a:t> </a:t>
            </a:r>
            <a:r>
              <a:rPr lang="fi-FI" sz="2000" dirty="0" err="1"/>
              <a:t>working</a:t>
            </a:r>
            <a:r>
              <a:rPr lang="fi-FI" sz="2000" dirty="0"/>
              <a:t> </a:t>
            </a:r>
            <a:r>
              <a:rPr lang="fi-FI" sz="2000" dirty="0" err="1"/>
              <a:t>groups</a:t>
            </a:r>
            <a:r>
              <a:rPr lang="fi-FI" sz="2000" dirty="0"/>
              <a:t> </a:t>
            </a:r>
            <a:r>
              <a:rPr lang="fi-FI" sz="2000" dirty="0" err="1"/>
              <a:t>which</a:t>
            </a:r>
            <a:r>
              <a:rPr lang="fi-FI" sz="2000" dirty="0"/>
              <a:t> </a:t>
            </a:r>
            <a:r>
              <a:rPr lang="fi-FI" sz="2000" dirty="0" err="1"/>
              <a:t>give</a:t>
            </a:r>
            <a:r>
              <a:rPr lang="fi-FI" sz="2000" dirty="0"/>
              <a:t> </a:t>
            </a:r>
            <a:r>
              <a:rPr lang="fi-FI" sz="2000" dirty="0" err="1"/>
              <a:t>statements</a:t>
            </a:r>
            <a:r>
              <a:rPr lang="fi-FI" sz="2000" dirty="0"/>
              <a:t> and </a:t>
            </a:r>
            <a:r>
              <a:rPr lang="fi-FI" sz="2000" dirty="0" err="1"/>
              <a:t>recommendations</a:t>
            </a:r>
            <a:r>
              <a:rPr lang="fi-FI" sz="2000" dirty="0"/>
              <a:t> on </a:t>
            </a:r>
            <a:r>
              <a:rPr lang="fi-FI" sz="2000" dirty="0" err="1"/>
              <a:t>the</a:t>
            </a:r>
            <a:r>
              <a:rPr lang="fi-FI" sz="2000" dirty="0"/>
              <a:t> </a:t>
            </a:r>
            <a:r>
              <a:rPr lang="fi-FI" sz="2000" dirty="0" err="1"/>
              <a:t>infrastructure</a:t>
            </a:r>
            <a:r>
              <a:rPr lang="fi-FI" sz="2000" dirty="0"/>
              <a:t> </a:t>
            </a:r>
            <a:r>
              <a:rPr lang="fi-FI" sz="2000" dirty="0" err="1"/>
              <a:t>development</a:t>
            </a:r>
            <a:endParaRPr lang="fi-FI" sz="1800" dirty="0"/>
          </a:p>
          <a:p>
            <a:pPr lvl="2"/>
            <a:endParaRPr lang="fi-FI" sz="1400" dirty="0"/>
          </a:p>
          <a:p>
            <a:pPr lvl="2"/>
            <a:endParaRPr lang="fi-FI" sz="1400" dirty="0"/>
          </a:p>
          <a:p>
            <a:pPr lvl="2"/>
            <a:endParaRPr lang="fi-FI" sz="1500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1119DB8E-E029-974A-9647-364B27166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43174"/>
            <a:ext cx="6095999" cy="1713605"/>
          </a:xfrm>
        </p:spPr>
        <p:txBody>
          <a:bodyPr>
            <a:normAutofit/>
          </a:bodyPr>
          <a:lstStyle/>
          <a:p>
            <a:r>
              <a:rPr lang="fi-FI" dirty="0"/>
              <a:t>Sports </a:t>
            </a:r>
            <a:r>
              <a:rPr lang="fi-FI" dirty="0" err="1"/>
              <a:t>Infrastructure</a:t>
            </a:r>
            <a:r>
              <a:rPr lang="fi-FI" dirty="0"/>
              <a:t> </a:t>
            </a:r>
            <a:r>
              <a:rPr lang="fi-FI" dirty="0" err="1"/>
              <a:t>Development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8794933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Suomen Liikunnan Alueet r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430</Words>
  <Application>Microsoft Office PowerPoint</Application>
  <PresentationFormat>Widescreen</PresentationFormat>
  <Paragraphs>46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Office-teema</vt:lpstr>
      <vt:lpstr>Suomen Liikunnan Alueet ry</vt:lpstr>
      <vt:lpstr>Regional Sports Organisations </vt:lpstr>
      <vt:lpstr>Regional Sport of Finland</vt:lpstr>
      <vt:lpstr>PowerPoint Presentation</vt:lpstr>
      <vt:lpstr>PowerPoint Presentation</vt:lpstr>
      <vt:lpstr>PowerPoint Presentation</vt:lpstr>
      <vt:lpstr>Questions raised</vt:lpstr>
      <vt:lpstr>Strategic Planning for Regional Sports Development</vt:lpstr>
      <vt:lpstr>Building Inclusive Sports Communities Youth Engagement and Development</vt:lpstr>
      <vt:lpstr>Sports Infrastructure Development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Sports Organisations </dc:title>
  <dc:creator>Heidi Pekkola</dc:creator>
  <cp:lastModifiedBy>Heidi Pekkola</cp:lastModifiedBy>
  <cp:revision>2</cp:revision>
  <dcterms:created xsi:type="dcterms:W3CDTF">2024-04-08T06:12:12Z</dcterms:created>
  <dcterms:modified xsi:type="dcterms:W3CDTF">2024-04-15T05:49:12Z</dcterms:modified>
</cp:coreProperties>
</file>