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3" r:id="rId5"/>
    <p:sldId id="257" r:id="rId6"/>
    <p:sldId id="311" r:id="rId7"/>
    <p:sldId id="261" r:id="rId8"/>
    <p:sldId id="312" r:id="rId9"/>
    <p:sldId id="263" r:id="rId10"/>
    <p:sldId id="286" r:id="rId11"/>
    <p:sldId id="310" r:id="rId12"/>
    <p:sldId id="30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C00"/>
    <a:srgbClr val="78005A"/>
    <a:srgbClr val="0000D3"/>
    <a:srgbClr val="FFFF9D"/>
    <a:srgbClr val="FFBAFF"/>
    <a:srgbClr val="A5FF83"/>
    <a:srgbClr val="B5D3FF"/>
    <a:srgbClr val="00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C16AC-7787-3CDE-4A51-95930BD232A2}" v="7" dt="2024-04-08T08:24:47.865"/>
    <p1510:client id="{B0541F84-C15E-DB43-5627-DE63F5E16B9C}" v="20" dt="2024-04-08T11:25:14.762"/>
    <p1510:client id="{E75F662D-A35F-DDC7-CC20-42A580C5EAB9}" v="5" dt="2024-04-08T08:36:02.774"/>
    <p1510:client id="{F61D7AA6-E5CD-4FDF-9B70-A6BD98345E2A}" v="176" dt="2024-04-08T05:25:01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5F261-CFE2-4698-9C62-CEE4587C3E27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D2C323-7162-46CC-997E-18F41DB3E5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>
              <a:latin typeface="+mn-lt"/>
            </a:rPr>
            <a:t>All our actions aim to produce wellbeing for our citizens</a:t>
          </a:r>
        </a:p>
      </dgm:t>
    </dgm:pt>
    <dgm:pt modelId="{425FED92-9262-40D4-88BB-8BCF5A79E826}" type="parTrans" cxnId="{6E0D15BE-B320-4528-83EC-C1407F3C3676}">
      <dgm:prSet/>
      <dgm:spPr/>
      <dgm:t>
        <a:bodyPr/>
        <a:lstStyle/>
        <a:p>
          <a:endParaRPr lang="en-US"/>
        </a:p>
      </dgm:t>
    </dgm:pt>
    <dgm:pt modelId="{505F9037-57A8-48E5-AA79-0ACD8D414FB5}" type="sibTrans" cxnId="{6E0D15BE-B320-4528-83EC-C1407F3C3676}">
      <dgm:prSet/>
      <dgm:spPr/>
      <dgm:t>
        <a:bodyPr/>
        <a:lstStyle/>
        <a:p>
          <a:endParaRPr lang="en-US"/>
        </a:p>
      </dgm:t>
    </dgm:pt>
    <dgm:pt modelId="{270D8437-4321-45A9-A03B-1F789EACFB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/>
            <a:t>One of our strategic measures is that physical activity increases among citizens</a:t>
          </a:r>
        </a:p>
      </dgm:t>
    </dgm:pt>
    <dgm:pt modelId="{5FFEB065-F298-4465-836D-5FF322550D68}" type="parTrans" cxnId="{0E0EA03A-99B1-48C0-A67E-3E3A5E7439AE}">
      <dgm:prSet/>
      <dgm:spPr/>
      <dgm:t>
        <a:bodyPr/>
        <a:lstStyle/>
        <a:p>
          <a:endParaRPr lang="en-US"/>
        </a:p>
      </dgm:t>
    </dgm:pt>
    <dgm:pt modelId="{3CEFFE11-4140-4863-A4D9-A34110262B0E}" type="sibTrans" cxnId="{0E0EA03A-99B1-48C0-A67E-3E3A5E7439AE}">
      <dgm:prSet/>
      <dgm:spPr/>
      <dgm:t>
        <a:bodyPr/>
        <a:lstStyle/>
        <a:p>
          <a:endParaRPr lang="en-US"/>
        </a:p>
      </dgm:t>
    </dgm:pt>
    <dgm:pt modelId="{48F2E7CD-E390-4E9D-9D14-9B9A5F40FE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/>
            <a:t>We aim to make physical activity one of our city's success factors, to create premises for physical activity and to lower the barriers for physical activity</a:t>
          </a:r>
        </a:p>
      </dgm:t>
    </dgm:pt>
    <dgm:pt modelId="{B2B8D228-C614-4C4E-BFAA-1FDF29E201C9}" type="parTrans" cxnId="{C56C40EB-55E0-4669-AD13-5B69CBAD3E57}">
      <dgm:prSet/>
      <dgm:spPr/>
      <dgm:t>
        <a:bodyPr/>
        <a:lstStyle/>
        <a:p>
          <a:endParaRPr lang="en-US"/>
        </a:p>
      </dgm:t>
    </dgm:pt>
    <dgm:pt modelId="{9150C7E9-72AF-4EBB-ABAC-3CC3379207C6}" type="sibTrans" cxnId="{C56C40EB-55E0-4669-AD13-5B69CBAD3E57}">
      <dgm:prSet/>
      <dgm:spPr/>
      <dgm:t>
        <a:bodyPr/>
        <a:lstStyle/>
        <a:p>
          <a:endParaRPr lang="en-US"/>
        </a:p>
      </dgm:t>
    </dgm:pt>
    <dgm:pt modelId="{59E5D94E-AFDF-4964-B1C3-E6477108C3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>
              <a:latin typeface="Arial" panose="020B0604020202020204"/>
            </a:rPr>
            <a:t>Everybody's</a:t>
          </a:r>
          <a:r>
            <a:rPr lang="en-US" b="0"/>
            <a:t> right to daily active break is written in the curriculum</a:t>
          </a:r>
        </a:p>
      </dgm:t>
    </dgm:pt>
    <dgm:pt modelId="{4BC11EE0-5730-43A6-B1CB-8E090D7A56B8}" type="parTrans" cxnId="{25445D60-A121-422C-8A44-284BA062EF42}">
      <dgm:prSet/>
      <dgm:spPr/>
      <dgm:t>
        <a:bodyPr/>
        <a:lstStyle/>
        <a:p>
          <a:endParaRPr lang="en-US"/>
        </a:p>
      </dgm:t>
    </dgm:pt>
    <dgm:pt modelId="{0268914D-DDF3-4BB2-9D46-62CB6AFC01B9}" type="sibTrans" cxnId="{25445D60-A121-422C-8A44-284BA062EF42}">
      <dgm:prSet/>
      <dgm:spPr/>
      <dgm:t>
        <a:bodyPr/>
        <a:lstStyle/>
        <a:p>
          <a:endParaRPr lang="en-US"/>
        </a:p>
      </dgm:t>
    </dgm:pt>
    <dgm:pt modelId="{2DBA97B5-922E-43FD-9ED9-BA5DB9AFB8D6}" type="pres">
      <dgm:prSet presAssocID="{5A95F261-CFE2-4698-9C62-CEE4587C3E27}" presName="root" presStyleCnt="0">
        <dgm:presLayoutVars>
          <dgm:dir/>
          <dgm:resizeHandles val="exact"/>
        </dgm:presLayoutVars>
      </dgm:prSet>
      <dgm:spPr/>
    </dgm:pt>
    <dgm:pt modelId="{490FBBBE-25F0-4C38-ABD7-B36C9199836F}" type="pres">
      <dgm:prSet presAssocID="{F6D2C323-7162-46CC-997E-18F41DB3E592}" presName="compNode" presStyleCnt="0"/>
      <dgm:spPr/>
    </dgm:pt>
    <dgm:pt modelId="{88B564C2-4776-4E98-A011-BEEA04B2DB2F}" type="pres">
      <dgm:prSet presAssocID="{F6D2C323-7162-46CC-997E-18F41DB3E59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6F831CD-E08F-4BE2-8E71-2F7933462D48}" type="pres">
      <dgm:prSet presAssocID="{F6D2C323-7162-46CC-997E-18F41DB3E5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yhmä"/>
        </a:ext>
      </dgm:extLst>
    </dgm:pt>
    <dgm:pt modelId="{E6CD0E7B-531F-452E-A427-DB7A23271893}" type="pres">
      <dgm:prSet presAssocID="{F6D2C323-7162-46CC-997E-18F41DB3E592}" presName="spaceRect" presStyleCnt="0"/>
      <dgm:spPr/>
    </dgm:pt>
    <dgm:pt modelId="{A3BEF96C-899D-4482-91AA-917688B9B81D}" type="pres">
      <dgm:prSet presAssocID="{F6D2C323-7162-46CC-997E-18F41DB3E592}" presName="textRect" presStyleLbl="revTx" presStyleIdx="0" presStyleCnt="4">
        <dgm:presLayoutVars>
          <dgm:chMax val="1"/>
          <dgm:chPref val="1"/>
        </dgm:presLayoutVars>
      </dgm:prSet>
      <dgm:spPr/>
    </dgm:pt>
    <dgm:pt modelId="{88B73396-D509-4AF8-B66D-779B8315369D}" type="pres">
      <dgm:prSet presAssocID="{505F9037-57A8-48E5-AA79-0ACD8D414FB5}" presName="sibTrans" presStyleCnt="0"/>
      <dgm:spPr/>
    </dgm:pt>
    <dgm:pt modelId="{BE3AA475-6B0C-455C-816D-2CEF86992C81}" type="pres">
      <dgm:prSet presAssocID="{270D8437-4321-45A9-A03B-1F789EACFBF7}" presName="compNode" presStyleCnt="0"/>
      <dgm:spPr/>
    </dgm:pt>
    <dgm:pt modelId="{B2B46A90-C96C-4363-BED4-C659F9FED13B}" type="pres">
      <dgm:prSet presAssocID="{270D8437-4321-45A9-A03B-1F789EACFBF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072D786-C6CE-4482-9157-0E01A0DEA157}" type="pres">
      <dgm:prSet presAssocID="{270D8437-4321-45A9-A03B-1F789EACFB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orita"/>
        </a:ext>
      </dgm:extLst>
    </dgm:pt>
    <dgm:pt modelId="{E4806497-A0FD-4170-8F01-72D667A5F4DC}" type="pres">
      <dgm:prSet presAssocID="{270D8437-4321-45A9-A03B-1F789EACFBF7}" presName="spaceRect" presStyleCnt="0"/>
      <dgm:spPr/>
    </dgm:pt>
    <dgm:pt modelId="{52420E78-6439-4EAA-B048-476877650CBA}" type="pres">
      <dgm:prSet presAssocID="{270D8437-4321-45A9-A03B-1F789EACFBF7}" presName="textRect" presStyleLbl="revTx" presStyleIdx="1" presStyleCnt="4">
        <dgm:presLayoutVars>
          <dgm:chMax val="1"/>
          <dgm:chPref val="1"/>
        </dgm:presLayoutVars>
      </dgm:prSet>
      <dgm:spPr/>
    </dgm:pt>
    <dgm:pt modelId="{D035518B-9B4F-4F0F-B109-32DC9B55D1A6}" type="pres">
      <dgm:prSet presAssocID="{3CEFFE11-4140-4863-A4D9-A34110262B0E}" presName="sibTrans" presStyleCnt="0"/>
      <dgm:spPr/>
    </dgm:pt>
    <dgm:pt modelId="{4A9755BA-B9B6-48A9-959F-8A22695ADB90}" type="pres">
      <dgm:prSet presAssocID="{48F2E7CD-E390-4E9D-9D14-9B9A5F40FEAB}" presName="compNode" presStyleCnt="0"/>
      <dgm:spPr/>
    </dgm:pt>
    <dgm:pt modelId="{437E33FC-6F89-4636-B8C7-26104F9AC938}" type="pres">
      <dgm:prSet presAssocID="{48F2E7CD-E390-4E9D-9D14-9B9A5F40FEAB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AD54D28-1737-45FA-B751-57E00618BDC9}" type="pres">
      <dgm:prSet presAssocID="{48F2E7CD-E390-4E9D-9D14-9B9A5F40FE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kupyöräily"/>
        </a:ext>
      </dgm:extLst>
    </dgm:pt>
    <dgm:pt modelId="{B74A7F80-0FF8-415C-9CD9-D938A55927EC}" type="pres">
      <dgm:prSet presAssocID="{48F2E7CD-E390-4E9D-9D14-9B9A5F40FEAB}" presName="spaceRect" presStyleCnt="0"/>
      <dgm:spPr/>
    </dgm:pt>
    <dgm:pt modelId="{A622C7FE-C5E3-4D7D-935D-1CE880B5222B}" type="pres">
      <dgm:prSet presAssocID="{48F2E7CD-E390-4E9D-9D14-9B9A5F40FEAB}" presName="textRect" presStyleLbl="revTx" presStyleIdx="2" presStyleCnt="4">
        <dgm:presLayoutVars>
          <dgm:chMax val="1"/>
          <dgm:chPref val="1"/>
        </dgm:presLayoutVars>
      </dgm:prSet>
      <dgm:spPr/>
    </dgm:pt>
    <dgm:pt modelId="{4E1793CF-A7D1-4F11-84C4-B7033416EFEA}" type="pres">
      <dgm:prSet presAssocID="{9150C7E9-72AF-4EBB-ABAC-3CC3379207C6}" presName="sibTrans" presStyleCnt="0"/>
      <dgm:spPr/>
    </dgm:pt>
    <dgm:pt modelId="{F9E51D16-578A-4101-81B8-55AC0783FD89}" type="pres">
      <dgm:prSet presAssocID="{59E5D94E-AFDF-4964-B1C3-E6477108C30C}" presName="compNode" presStyleCnt="0"/>
      <dgm:spPr/>
    </dgm:pt>
    <dgm:pt modelId="{0D90EDEC-E034-47A1-9571-8A08369E7507}" type="pres">
      <dgm:prSet presAssocID="{59E5D94E-AFDF-4964-B1C3-E6477108C30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AEA6EF9-05E0-4F26-B165-15A38D2B0803}" type="pres">
      <dgm:prSet presAssocID="{59E5D94E-AFDF-4964-B1C3-E6477108C3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yijykynä"/>
        </a:ext>
      </dgm:extLst>
    </dgm:pt>
    <dgm:pt modelId="{982A91DB-8A99-46E3-8D0B-90C0663D86F4}" type="pres">
      <dgm:prSet presAssocID="{59E5D94E-AFDF-4964-B1C3-E6477108C30C}" presName="spaceRect" presStyleCnt="0"/>
      <dgm:spPr/>
    </dgm:pt>
    <dgm:pt modelId="{A6A204A8-410D-46F4-A593-820EE651E9CE}" type="pres">
      <dgm:prSet presAssocID="{59E5D94E-AFDF-4964-B1C3-E6477108C30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0EA03A-99B1-48C0-A67E-3E3A5E7439AE}" srcId="{5A95F261-CFE2-4698-9C62-CEE4587C3E27}" destId="{270D8437-4321-45A9-A03B-1F789EACFBF7}" srcOrd="1" destOrd="0" parTransId="{5FFEB065-F298-4465-836D-5FF322550D68}" sibTransId="{3CEFFE11-4140-4863-A4D9-A34110262B0E}"/>
    <dgm:cxn modelId="{25445D60-A121-422C-8A44-284BA062EF42}" srcId="{5A95F261-CFE2-4698-9C62-CEE4587C3E27}" destId="{59E5D94E-AFDF-4964-B1C3-E6477108C30C}" srcOrd="3" destOrd="0" parTransId="{4BC11EE0-5730-43A6-B1CB-8E090D7A56B8}" sibTransId="{0268914D-DDF3-4BB2-9D46-62CB6AFC01B9}"/>
    <dgm:cxn modelId="{D265206A-5318-4D5D-B67D-68A527A9D82B}" type="presOf" srcId="{48F2E7CD-E390-4E9D-9D14-9B9A5F40FEAB}" destId="{A622C7FE-C5E3-4D7D-935D-1CE880B5222B}" srcOrd="0" destOrd="0" presId="urn:microsoft.com/office/officeart/2018/5/layout/IconLeafLabelList"/>
    <dgm:cxn modelId="{54943373-F984-4386-81A1-F31390D6903D}" type="presOf" srcId="{5A95F261-CFE2-4698-9C62-CEE4587C3E27}" destId="{2DBA97B5-922E-43FD-9ED9-BA5DB9AFB8D6}" srcOrd="0" destOrd="0" presId="urn:microsoft.com/office/officeart/2018/5/layout/IconLeafLabelList"/>
    <dgm:cxn modelId="{6E0D15BE-B320-4528-83EC-C1407F3C3676}" srcId="{5A95F261-CFE2-4698-9C62-CEE4587C3E27}" destId="{F6D2C323-7162-46CC-997E-18F41DB3E592}" srcOrd="0" destOrd="0" parTransId="{425FED92-9262-40D4-88BB-8BCF5A79E826}" sibTransId="{505F9037-57A8-48E5-AA79-0ACD8D414FB5}"/>
    <dgm:cxn modelId="{30DBDCC5-8C95-48DC-9112-59C6531BCD6B}" type="presOf" srcId="{270D8437-4321-45A9-A03B-1F789EACFBF7}" destId="{52420E78-6439-4EAA-B048-476877650CBA}" srcOrd="0" destOrd="0" presId="urn:microsoft.com/office/officeart/2018/5/layout/IconLeafLabelList"/>
    <dgm:cxn modelId="{6865C7C8-817C-485B-8613-830FD4E67901}" type="presOf" srcId="{59E5D94E-AFDF-4964-B1C3-E6477108C30C}" destId="{A6A204A8-410D-46F4-A593-820EE651E9CE}" srcOrd="0" destOrd="0" presId="urn:microsoft.com/office/officeart/2018/5/layout/IconLeafLabelList"/>
    <dgm:cxn modelId="{C56C40EB-55E0-4669-AD13-5B69CBAD3E57}" srcId="{5A95F261-CFE2-4698-9C62-CEE4587C3E27}" destId="{48F2E7CD-E390-4E9D-9D14-9B9A5F40FEAB}" srcOrd="2" destOrd="0" parTransId="{B2B8D228-C614-4C4E-BFAA-1FDF29E201C9}" sibTransId="{9150C7E9-72AF-4EBB-ABAC-3CC3379207C6}"/>
    <dgm:cxn modelId="{101947FA-5D80-4FBE-8536-AD5A6A2343CB}" type="presOf" srcId="{F6D2C323-7162-46CC-997E-18F41DB3E592}" destId="{A3BEF96C-899D-4482-91AA-917688B9B81D}" srcOrd="0" destOrd="0" presId="urn:microsoft.com/office/officeart/2018/5/layout/IconLeafLabelList"/>
    <dgm:cxn modelId="{191E6724-467B-4137-9D07-3CE150D012CD}" type="presParOf" srcId="{2DBA97B5-922E-43FD-9ED9-BA5DB9AFB8D6}" destId="{490FBBBE-25F0-4C38-ABD7-B36C9199836F}" srcOrd="0" destOrd="0" presId="urn:microsoft.com/office/officeart/2018/5/layout/IconLeafLabelList"/>
    <dgm:cxn modelId="{BAA260AD-B64A-475D-8DE5-BE629439F0C9}" type="presParOf" srcId="{490FBBBE-25F0-4C38-ABD7-B36C9199836F}" destId="{88B564C2-4776-4E98-A011-BEEA04B2DB2F}" srcOrd="0" destOrd="0" presId="urn:microsoft.com/office/officeart/2018/5/layout/IconLeafLabelList"/>
    <dgm:cxn modelId="{E833E65A-A45C-4278-903D-AC79E7FC11A5}" type="presParOf" srcId="{490FBBBE-25F0-4C38-ABD7-B36C9199836F}" destId="{86F831CD-E08F-4BE2-8E71-2F7933462D48}" srcOrd="1" destOrd="0" presId="urn:microsoft.com/office/officeart/2018/5/layout/IconLeafLabelList"/>
    <dgm:cxn modelId="{C7E38BB2-068C-419F-A11E-082A577E4311}" type="presParOf" srcId="{490FBBBE-25F0-4C38-ABD7-B36C9199836F}" destId="{E6CD0E7B-531F-452E-A427-DB7A23271893}" srcOrd="2" destOrd="0" presId="urn:microsoft.com/office/officeart/2018/5/layout/IconLeafLabelList"/>
    <dgm:cxn modelId="{4DC5A2C2-D85C-4D2E-836E-3336D9835AAB}" type="presParOf" srcId="{490FBBBE-25F0-4C38-ABD7-B36C9199836F}" destId="{A3BEF96C-899D-4482-91AA-917688B9B81D}" srcOrd="3" destOrd="0" presId="urn:microsoft.com/office/officeart/2018/5/layout/IconLeafLabelList"/>
    <dgm:cxn modelId="{129A5A60-4613-43DC-A789-EBC68DC12D87}" type="presParOf" srcId="{2DBA97B5-922E-43FD-9ED9-BA5DB9AFB8D6}" destId="{88B73396-D509-4AF8-B66D-779B8315369D}" srcOrd="1" destOrd="0" presId="urn:microsoft.com/office/officeart/2018/5/layout/IconLeafLabelList"/>
    <dgm:cxn modelId="{ECF804F7-FA79-4751-922C-BE6CB70645D1}" type="presParOf" srcId="{2DBA97B5-922E-43FD-9ED9-BA5DB9AFB8D6}" destId="{BE3AA475-6B0C-455C-816D-2CEF86992C81}" srcOrd="2" destOrd="0" presId="urn:microsoft.com/office/officeart/2018/5/layout/IconLeafLabelList"/>
    <dgm:cxn modelId="{CA32F6F4-E280-403C-83BA-E038874FAE8C}" type="presParOf" srcId="{BE3AA475-6B0C-455C-816D-2CEF86992C81}" destId="{B2B46A90-C96C-4363-BED4-C659F9FED13B}" srcOrd="0" destOrd="0" presId="urn:microsoft.com/office/officeart/2018/5/layout/IconLeafLabelList"/>
    <dgm:cxn modelId="{DAEFF3B7-5A1A-4135-9CC4-289BD7C46A11}" type="presParOf" srcId="{BE3AA475-6B0C-455C-816D-2CEF86992C81}" destId="{D072D786-C6CE-4482-9157-0E01A0DEA157}" srcOrd="1" destOrd="0" presId="urn:microsoft.com/office/officeart/2018/5/layout/IconLeafLabelList"/>
    <dgm:cxn modelId="{4132F648-77C1-463C-871F-8BF25EE3C7BC}" type="presParOf" srcId="{BE3AA475-6B0C-455C-816D-2CEF86992C81}" destId="{E4806497-A0FD-4170-8F01-72D667A5F4DC}" srcOrd="2" destOrd="0" presId="urn:microsoft.com/office/officeart/2018/5/layout/IconLeafLabelList"/>
    <dgm:cxn modelId="{A8667201-0C12-48C5-93DB-591CF59FE526}" type="presParOf" srcId="{BE3AA475-6B0C-455C-816D-2CEF86992C81}" destId="{52420E78-6439-4EAA-B048-476877650CBA}" srcOrd="3" destOrd="0" presId="urn:microsoft.com/office/officeart/2018/5/layout/IconLeafLabelList"/>
    <dgm:cxn modelId="{F2E5FCC8-C724-45CA-BA04-45CCA1319F62}" type="presParOf" srcId="{2DBA97B5-922E-43FD-9ED9-BA5DB9AFB8D6}" destId="{D035518B-9B4F-4F0F-B109-32DC9B55D1A6}" srcOrd="3" destOrd="0" presId="urn:microsoft.com/office/officeart/2018/5/layout/IconLeafLabelList"/>
    <dgm:cxn modelId="{160D9F7D-ACC5-4213-AB80-54F70AD5A3E9}" type="presParOf" srcId="{2DBA97B5-922E-43FD-9ED9-BA5DB9AFB8D6}" destId="{4A9755BA-B9B6-48A9-959F-8A22695ADB90}" srcOrd="4" destOrd="0" presId="urn:microsoft.com/office/officeart/2018/5/layout/IconLeafLabelList"/>
    <dgm:cxn modelId="{C23A376D-F199-49CE-82C9-24CAF932F055}" type="presParOf" srcId="{4A9755BA-B9B6-48A9-959F-8A22695ADB90}" destId="{437E33FC-6F89-4636-B8C7-26104F9AC938}" srcOrd="0" destOrd="0" presId="urn:microsoft.com/office/officeart/2018/5/layout/IconLeafLabelList"/>
    <dgm:cxn modelId="{C0EAF4DD-5C70-4FC6-8B98-6D09269B2491}" type="presParOf" srcId="{4A9755BA-B9B6-48A9-959F-8A22695ADB90}" destId="{6AD54D28-1737-45FA-B751-57E00618BDC9}" srcOrd="1" destOrd="0" presId="urn:microsoft.com/office/officeart/2018/5/layout/IconLeafLabelList"/>
    <dgm:cxn modelId="{25AA4EE4-489F-4C10-9963-B193FD0E2EA1}" type="presParOf" srcId="{4A9755BA-B9B6-48A9-959F-8A22695ADB90}" destId="{B74A7F80-0FF8-415C-9CD9-D938A55927EC}" srcOrd="2" destOrd="0" presId="urn:microsoft.com/office/officeart/2018/5/layout/IconLeafLabelList"/>
    <dgm:cxn modelId="{278DC292-8672-4522-9244-FA81A433C2D5}" type="presParOf" srcId="{4A9755BA-B9B6-48A9-959F-8A22695ADB90}" destId="{A622C7FE-C5E3-4D7D-935D-1CE880B5222B}" srcOrd="3" destOrd="0" presId="urn:microsoft.com/office/officeart/2018/5/layout/IconLeafLabelList"/>
    <dgm:cxn modelId="{268C0F06-4351-4F7F-A60C-C077BD0F145F}" type="presParOf" srcId="{2DBA97B5-922E-43FD-9ED9-BA5DB9AFB8D6}" destId="{4E1793CF-A7D1-4F11-84C4-B7033416EFEA}" srcOrd="5" destOrd="0" presId="urn:microsoft.com/office/officeart/2018/5/layout/IconLeafLabelList"/>
    <dgm:cxn modelId="{680FA476-A1D1-475B-B6B3-B24F1CA21283}" type="presParOf" srcId="{2DBA97B5-922E-43FD-9ED9-BA5DB9AFB8D6}" destId="{F9E51D16-578A-4101-81B8-55AC0783FD89}" srcOrd="6" destOrd="0" presId="urn:microsoft.com/office/officeart/2018/5/layout/IconLeafLabelList"/>
    <dgm:cxn modelId="{7F412054-3AAF-46A6-BB30-F08859600F17}" type="presParOf" srcId="{F9E51D16-578A-4101-81B8-55AC0783FD89}" destId="{0D90EDEC-E034-47A1-9571-8A08369E7507}" srcOrd="0" destOrd="0" presId="urn:microsoft.com/office/officeart/2018/5/layout/IconLeafLabelList"/>
    <dgm:cxn modelId="{33352C74-E451-4A5D-A686-000523AC1FA7}" type="presParOf" srcId="{F9E51D16-578A-4101-81B8-55AC0783FD89}" destId="{6AEA6EF9-05E0-4F26-B165-15A38D2B0803}" srcOrd="1" destOrd="0" presId="urn:microsoft.com/office/officeart/2018/5/layout/IconLeafLabelList"/>
    <dgm:cxn modelId="{C59EA918-158F-4A8B-A337-ACDC57A763B5}" type="presParOf" srcId="{F9E51D16-578A-4101-81B8-55AC0783FD89}" destId="{982A91DB-8A99-46E3-8D0B-90C0663D86F4}" srcOrd="2" destOrd="0" presId="urn:microsoft.com/office/officeart/2018/5/layout/IconLeafLabelList"/>
    <dgm:cxn modelId="{21F7D62C-1E2F-4053-B72F-1E02043B8BBE}" type="presParOf" srcId="{F9E51D16-578A-4101-81B8-55AC0783FD89}" destId="{A6A204A8-410D-46F4-A593-820EE651E9C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99D3D-9B85-48F6-8466-D787A87CC5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E57BEE-A248-44BF-8BAA-B2F3BBBF4805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Actively used sport facilities (swimming hall, ice rink etc) </a:t>
          </a:r>
          <a:endParaRPr lang="en-US" dirty="0"/>
        </a:p>
      </dgm:t>
    </dgm:pt>
    <dgm:pt modelId="{A099F38F-1830-4E53-903F-44A332B1D528}" type="parTrans" cxnId="{BA0176AD-2D29-4C01-8C86-CA5FF457FE2A}">
      <dgm:prSet/>
      <dgm:spPr/>
      <dgm:t>
        <a:bodyPr/>
        <a:lstStyle/>
        <a:p>
          <a:endParaRPr lang="en-US"/>
        </a:p>
      </dgm:t>
    </dgm:pt>
    <dgm:pt modelId="{5C2BBC33-B876-46E2-A799-7C7F65FBEE1C}" type="sibTrans" cxnId="{BA0176AD-2D29-4C01-8C86-CA5FF457FE2A}">
      <dgm:prSet/>
      <dgm:spPr/>
      <dgm:t>
        <a:bodyPr/>
        <a:lstStyle/>
        <a:p>
          <a:endParaRPr lang="en-US"/>
        </a:p>
      </dgm:t>
    </dgm:pt>
    <dgm:pt modelId="{5C2A4642-EED2-45D1-B090-2E4953363D41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Infrastructure supports walking and cycling</a:t>
          </a:r>
          <a:endParaRPr lang="en-US"/>
        </a:p>
      </dgm:t>
    </dgm:pt>
    <dgm:pt modelId="{A3D3F504-F253-4019-94EE-849A07CA9317}" type="parTrans" cxnId="{FD2EE9B4-AC68-454C-91F8-A413968867D1}">
      <dgm:prSet/>
      <dgm:spPr/>
      <dgm:t>
        <a:bodyPr/>
        <a:lstStyle/>
        <a:p>
          <a:endParaRPr lang="en-US"/>
        </a:p>
      </dgm:t>
    </dgm:pt>
    <dgm:pt modelId="{3C2651F0-B24D-4991-9FC3-3436BCF2B359}" type="sibTrans" cxnId="{FD2EE9B4-AC68-454C-91F8-A413968867D1}">
      <dgm:prSet/>
      <dgm:spPr/>
      <dgm:t>
        <a:bodyPr/>
        <a:lstStyle/>
        <a:p>
          <a:endParaRPr lang="en-US"/>
        </a:p>
      </dgm:t>
    </dgm:pt>
    <dgm:pt modelId="{F95EE7A1-ECD6-4E3A-85F0-F2EA057C67B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"Green area promise": Every citizen has max. 300 meters to the nearest green area</a:t>
          </a:r>
          <a:endParaRPr lang="en-US" dirty="0"/>
        </a:p>
      </dgm:t>
    </dgm:pt>
    <dgm:pt modelId="{A7B7E20F-22B8-4776-9171-F06CCD0F80AC}" type="parTrans" cxnId="{EB1B4F63-A856-4D77-8666-45DF6D5C0546}">
      <dgm:prSet/>
      <dgm:spPr/>
      <dgm:t>
        <a:bodyPr/>
        <a:lstStyle/>
        <a:p>
          <a:endParaRPr lang="en-US"/>
        </a:p>
      </dgm:t>
    </dgm:pt>
    <dgm:pt modelId="{D4AFBDAC-8E33-4A9D-A34D-478509122088}" type="sibTrans" cxnId="{EB1B4F63-A856-4D77-8666-45DF6D5C0546}">
      <dgm:prSet/>
      <dgm:spPr/>
      <dgm:t>
        <a:bodyPr/>
        <a:lstStyle/>
        <a:p>
          <a:endParaRPr lang="en-US"/>
        </a:p>
      </dgm:t>
    </dgm:pt>
    <dgm:pt modelId="{826E5B6B-E8D3-4772-BAA6-DA2C11A220FA}" type="pres">
      <dgm:prSet presAssocID="{F0299D3D-9B85-48F6-8466-D787A87CC5E3}" presName="root" presStyleCnt="0">
        <dgm:presLayoutVars>
          <dgm:dir/>
          <dgm:resizeHandles val="exact"/>
        </dgm:presLayoutVars>
      </dgm:prSet>
      <dgm:spPr/>
    </dgm:pt>
    <dgm:pt modelId="{702EB286-7286-4947-ACB9-819A391F35EE}" type="pres">
      <dgm:prSet presAssocID="{D5E57BEE-A248-44BF-8BAA-B2F3BBBF4805}" presName="compNode" presStyleCnt="0"/>
      <dgm:spPr/>
    </dgm:pt>
    <dgm:pt modelId="{B6132CC7-5E05-4687-8E94-04A75C0D1AB0}" type="pres">
      <dgm:prSet presAssocID="{D5E57BEE-A248-44BF-8BAA-B2F3BBBF4805}" presName="bgRect" presStyleLbl="bgShp" presStyleIdx="0" presStyleCnt="3"/>
      <dgm:spPr/>
    </dgm:pt>
    <dgm:pt modelId="{F26C7E2A-E432-4784-B4C9-EEC6778D14B3}" type="pres">
      <dgm:prSet presAssocID="{D5E57BEE-A248-44BF-8BAA-B2F3BBBF48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lkapallo"/>
        </a:ext>
      </dgm:extLst>
    </dgm:pt>
    <dgm:pt modelId="{5C11DB01-7836-46EE-BE2D-D44F98F563D8}" type="pres">
      <dgm:prSet presAssocID="{D5E57BEE-A248-44BF-8BAA-B2F3BBBF4805}" presName="spaceRect" presStyleCnt="0"/>
      <dgm:spPr/>
    </dgm:pt>
    <dgm:pt modelId="{B88677ED-7EE9-4BCD-9A6A-6EF35B2059AB}" type="pres">
      <dgm:prSet presAssocID="{D5E57BEE-A248-44BF-8BAA-B2F3BBBF4805}" presName="parTx" presStyleLbl="revTx" presStyleIdx="0" presStyleCnt="3">
        <dgm:presLayoutVars>
          <dgm:chMax val="0"/>
          <dgm:chPref val="0"/>
        </dgm:presLayoutVars>
      </dgm:prSet>
      <dgm:spPr/>
    </dgm:pt>
    <dgm:pt modelId="{7F4CF080-FF62-4311-BDDB-6E88277E4BD0}" type="pres">
      <dgm:prSet presAssocID="{5C2BBC33-B876-46E2-A799-7C7F65FBEE1C}" presName="sibTrans" presStyleCnt="0"/>
      <dgm:spPr/>
    </dgm:pt>
    <dgm:pt modelId="{2FEC16C8-E5DC-4748-8B99-38C7AAA230C5}" type="pres">
      <dgm:prSet presAssocID="{5C2A4642-EED2-45D1-B090-2E4953363D41}" presName="compNode" presStyleCnt="0"/>
      <dgm:spPr/>
    </dgm:pt>
    <dgm:pt modelId="{C00CB1FC-3472-41A6-950F-A5E8B4BE4495}" type="pres">
      <dgm:prSet presAssocID="{5C2A4642-EED2-45D1-B090-2E4953363D41}" presName="bgRect" presStyleLbl="bgShp" presStyleIdx="1" presStyleCnt="3"/>
      <dgm:spPr/>
    </dgm:pt>
    <dgm:pt modelId="{6FBEB619-3013-4432-8435-8ECBEA564D93}" type="pres">
      <dgm:prSet presAssocID="{5C2A4642-EED2-45D1-B090-2E4953363D4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kupyöräily"/>
        </a:ext>
      </dgm:extLst>
    </dgm:pt>
    <dgm:pt modelId="{DE0F7C57-AC2C-4815-8EE6-BD42FC3D006B}" type="pres">
      <dgm:prSet presAssocID="{5C2A4642-EED2-45D1-B090-2E4953363D41}" presName="spaceRect" presStyleCnt="0"/>
      <dgm:spPr/>
    </dgm:pt>
    <dgm:pt modelId="{F4104436-960C-467B-9F0E-20A30FA94D1E}" type="pres">
      <dgm:prSet presAssocID="{5C2A4642-EED2-45D1-B090-2E4953363D41}" presName="parTx" presStyleLbl="revTx" presStyleIdx="1" presStyleCnt="3">
        <dgm:presLayoutVars>
          <dgm:chMax val="0"/>
          <dgm:chPref val="0"/>
        </dgm:presLayoutVars>
      </dgm:prSet>
      <dgm:spPr/>
    </dgm:pt>
    <dgm:pt modelId="{04FF3673-4C25-4DBF-8A12-A968C9EE6880}" type="pres">
      <dgm:prSet presAssocID="{3C2651F0-B24D-4991-9FC3-3436BCF2B359}" presName="sibTrans" presStyleCnt="0"/>
      <dgm:spPr/>
    </dgm:pt>
    <dgm:pt modelId="{D80716E4-E1E3-41F9-93AD-7002A389D38C}" type="pres">
      <dgm:prSet presAssocID="{F95EE7A1-ECD6-4E3A-85F0-F2EA057C67B4}" presName="compNode" presStyleCnt="0"/>
      <dgm:spPr/>
    </dgm:pt>
    <dgm:pt modelId="{08D59E0B-ED22-45FB-A89E-929B2CC30332}" type="pres">
      <dgm:prSet presAssocID="{F95EE7A1-ECD6-4E3A-85F0-F2EA057C67B4}" presName="bgRect" presStyleLbl="bgShp" presStyleIdx="2" presStyleCnt="3"/>
      <dgm:spPr/>
    </dgm:pt>
    <dgm:pt modelId="{4E2F96F0-C17C-43D9-BCFD-6C30021C923A}" type="pres">
      <dgm:prSet presAssocID="{F95EE7A1-ECD6-4E3A-85F0-F2EA057C67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tipuu ääriviiva"/>
        </a:ext>
      </dgm:extLst>
    </dgm:pt>
    <dgm:pt modelId="{323B26C1-1CE7-4193-9E6E-B58CCF7D1BEF}" type="pres">
      <dgm:prSet presAssocID="{F95EE7A1-ECD6-4E3A-85F0-F2EA057C67B4}" presName="spaceRect" presStyleCnt="0"/>
      <dgm:spPr/>
    </dgm:pt>
    <dgm:pt modelId="{B417272A-B810-4C72-9EEC-F9071A172F8F}" type="pres">
      <dgm:prSet presAssocID="{F95EE7A1-ECD6-4E3A-85F0-F2EA057C67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10561D-DE23-4740-81FE-3BEE5724C30E}" type="presOf" srcId="{F95EE7A1-ECD6-4E3A-85F0-F2EA057C67B4}" destId="{B417272A-B810-4C72-9EEC-F9071A172F8F}" srcOrd="0" destOrd="0" presId="urn:microsoft.com/office/officeart/2018/2/layout/IconVerticalSolidList"/>
    <dgm:cxn modelId="{EB1B4F63-A856-4D77-8666-45DF6D5C0546}" srcId="{F0299D3D-9B85-48F6-8466-D787A87CC5E3}" destId="{F95EE7A1-ECD6-4E3A-85F0-F2EA057C67B4}" srcOrd="2" destOrd="0" parTransId="{A7B7E20F-22B8-4776-9171-F06CCD0F80AC}" sibTransId="{D4AFBDAC-8E33-4A9D-A34D-478509122088}"/>
    <dgm:cxn modelId="{39000D4C-5029-4A9A-BA69-0BE08B2C3068}" type="presOf" srcId="{D5E57BEE-A248-44BF-8BAA-B2F3BBBF4805}" destId="{B88677ED-7EE9-4BCD-9A6A-6EF35B2059AB}" srcOrd="0" destOrd="0" presId="urn:microsoft.com/office/officeart/2018/2/layout/IconVerticalSolidList"/>
    <dgm:cxn modelId="{A60A3880-21FF-44FC-8D25-42EDCA4D7473}" type="presOf" srcId="{F0299D3D-9B85-48F6-8466-D787A87CC5E3}" destId="{826E5B6B-E8D3-4772-BAA6-DA2C11A220FA}" srcOrd="0" destOrd="0" presId="urn:microsoft.com/office/officeart/2018/2/layout/IconVerticalSolidList"/>
    <dgm:cxn modelId="{4AE9B7A6-864B-4E20-843C-A0B78825253B}" type="presOf" srcId="{5C2A4642-EED2-45D1-B090-2E4953363D41}" destId="{F4104436-960C-467B-9F0E-20A30FA94D1E}" srcOrd="0" destOrd="0" presId="urn:microsoft.com/office/officeart/2018/2/layout/IconVerticalSolidList"/>
    <dgm:cxn modelId="{BA0176AD-2D29-4C01-8C86-CA5FF457FE2A}" srcId="{F0299D3D-9B85-48F6-8466-D787A87CC5E3}" destId="{D5E57BEE-A248-44BF-8BAA-B2F3BBBF4805}" srcOrd="0" destOrd="0" parTransId="{A099F38F-1830-4E53-903F-44A332B1D528}" sibTransId="{5C2BBC33-B876-46E2-A799-7C7F65FBEE1C}"/>
    <dgm:cxn modelId="{FD2EE9B4-AC68-454C-91F8-A413968867D1}" srcId="{F0299D3D-9B85-48F6-8466-D787A87CC5E3}" destId="{5C2A4642-EED2-45D1-B090-2E4953363D41}" srcOrd="1" destOrd="0" parTransId="{A3D3F504-F253-4019-94EE-849A07CA9317}" sibTransId="{3C2651F0-B24D-4991-9FC3-3436BCF2B359}"/>
    <dgm:cxn modelId="{E07EEC29-4452-408F-8CF0-83F01BFB13A6}" type="presParOf" srcId="{826E5B6B-E8D3-4772-BAA6-DA2C11A220FA}" destId="{702EB286-7286-4947-ACB9-819A391F35EE}" srcOrd="0" destOrd="0" presId="urn:microsoft.com/office/officeart/2018/2/layout/IconVerticalSolidList"/>
    <dgm:cxn modelId="{E9FB60C5-B436-46A9-920C-297C48D4FBB0}" type="presParOf" srcId="{702EB286-7286-4947-ACB9-819A391F35EE}" destId="{B6132CC7-5E05-4687-8E94-04A75C0D1AB0}" srcOrd="0" destOrd="0" presId="urn:microsoft.com/office/officeart/2018/2/layout/IconVerticalSolidList"/>
    <dgm:cxn modelId="{40F38A18-6A0C-4A97-A4D3-F75625688932}" type="presParOf" srcId="{702EB286-7286-4947-ACB9-819A391F35EE}" destId="{F26C7E2A-E432-4784-B4C9-EEC6778D14B3}" srcOrd="1" destOrd="0" presId="urn:microsoft.com/office/officeart/2018/2/layout/IconVerticalSolidList"/>
    <dgm:cxn modelId="{67B6887E-5533-402B-9F50-064990447F17}" type="presParOf" srcId="{702EB286-7286-4947-ACB9-819A391F35EE}" destId="{5C11DB01-7836-46EE-BE2D-D44F98F563D8}" srcOrd="2" destOrd="0" presId="urn:microsoft.com/office/officeart/2018/2/layout/IconVerticalSolidList"/>
    <dgm:cxn modelId="{E72C1F7D-3D00-4068-8360-C40D627A69DA}" type="presParOf" srcId="{702EB286-7286-4947-ACB9-819A391F35EE}" destId="{B88677ED-7EE9-4BCD-9A6A-6EF35B2059AB}" srcOrd="3" destOrd="0" presId="urn:microsoft.com/office/officeart/2018/2/layout/IconVerticalSolidList"/>
    <dgm:cxn modelId="{E4410CB1-E70B-4B3A-88D1-5915E1D4A6EC}" type="presParOf" srcId="{826E5B6B-E8D3-4772-BAA6-DA2C11A220FA}" destId="{7F4CF080-FF62-4311-BDDB-6E88277E4BD0}" srcOrd="1" destOrd="0" presId="urn:microsoft.com/office/officeart/2018/2/layout/IconVerticalSolidList"/>
    <dgm:cxn modelId="{79F0ADB5-A979-4DF6-9590-7D741444FA2F}" type="presParOf" srcId="{826E5B6B-E8D3-4772-BAA6-DA2C11A220FA}" destId="{2FEC16C8-E5DC-4748-8B99-38C7AAA230C5}" srcOrd="2" destOrd="0" presId="urn:microsoft.com/office/officeart/2018/2/layout/IconVerticalSolidList"/>
    <dgm:cxn modelId="{6DC60E40-0555-48BA-BC80-B556A833A331}" type="presParOf" srcId="{2FEC16C8-E5DC-4748-8B99-38C7AAA230C5}" destId="{C00CB1FC-3472-41A6-950F-A5E8B4BE4495}" srcOrd="0" destOrd="0" presId="urn:microsoft.com/office/officeart/2018/2/layout/IconVerticalSolidList"/>
    <dgm:cxn modelId="{05EF053D-9180-403D-9942-8D2E8B1954BF}" type="presParOf" srcId="{2FEC16C8-E5DC-4748-8B99-38C7AAA230C5}" destId="{6FBEB619-3013-4432-8435-8ECBEA564D93}" srcOrd="1" destOrd="0" presId="urn:microsoft.com/office/officeart/2018/2/layout/IconVerticalSolidList"/>
    <dgm:cxn modelId="{44362177-6F53-4B0E-A757-492587ADAF2E}" type="presParOf" srcId="{2FEC16C8-E5DC-4748-8B99-38C7AAA230C5}" destId="{DE0F7C57-AC2C-4815-8EE6-BD42FC3D006B}" srcOrd="2" destOrd="0" presId="urn:microsoft.com/office/officeart/2018/2/layout/IconVerticalSolidList"/>
    <dgm:cxn modelId="{631CB12C-E018-4E49-B14A-CD4139747F57}" type="presParOf" srcId="{2FEC16C8-E5DC-4748-8B99-38C7AAA230C5}" destId="{F4104436-960C-467B-9F0E-20A30FA94D1E}" srcOrd="3" destOrd="0" presId="urn:microsoft.com/office/officeart/2018/2/layout/IconVerticalSolidList"/>
    <dgm:cxn modelId="{847A5FB4-BA13-4577-AF9C-90D14B95C243}" type="presParOf" srcId="{826E5B6B-E8D3-4772-BAA6-DA2C11A220FA}" destId="{04FF3673-4C25-4DBF-8A12-A968C9EE6880}" srcOrd="3" destOrd="0" presId="urn:microsoft.com/office/officeart/2018/2/layout/IconVerticalSolidList"/>
    <dgm:cxn modelId="{BFCEFEF2-0EB6-4730-AE88-37B565CBB81C}" type="presParOf" srcId="{826E5B6B-E8D3-4772-BAA6-DA2C11A220FA}" destId="{D80716E4-E1E3-41F9-93AD-7002A389D38C}" srcOrd="4" destOrd="0" presId="urn:microsoft.com/office/officeart/2018/2/layout/IconVerticalSolidList"/>
    <dgm:cxn modelId="{E695ADE1-641B-4A6E-B665-187C82A19120}" type="presParOf" srcId="{D80716E4-E1E3-41F9-93AD-7002A389D38C}" destId="{08D59E0B-ED22-45FB-A89E-929B2CC30332}" srcOrd="0" destOrd="0" presId="urn:microsoft.com/office/officeart/2018/2/layout/IconVerticalSolidList"/>
    <dgm:cxn modelId="{9384D1FD-75A8-45E2-AE12-75FD7ACFB5A6}" type="presParOf" srcId="{D80716E4-E1E3-41F9-93AD-7002A389D38C}" destId="{4E2F96F0-C17C-43D9-BCFD-6C30021C923A}" srcOrd="1" destOrd="0" presId="urn:microsoft.com/office/officeart/2018/2/layout/IconVerticalSolidList"/>
    <dgm:cxn modelId="{081F29BB-E51D-4F90-8CC3-CEA6AFAB1976}" type="presParOf" srcId="{D80716E4-E1E3-41F9-93AD-7002A389D38C}" destId="{323B26C1-1CE7-4193-9E6E-B58CCF7D1BEF}" srcOrd="2" destOrd="0" presId="urn:microsoft.com/office/officeart/2018/2/layout/IconVerticalSolidList"/>
    <dgm:cxn modelId="{761393B8-6D67-4644-A225-EA7ACBE64DF4}" type="presParOf" srcId="{D80716E4-E1E3-41F9-93AD-7002A389D38C}" destId="{B417272A-B810-4C72-9EEC-F9071A172F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FFC4A1-BD93-4464-8096-B03257C23E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4D7748-EFB9-4633-8493-9180B356F9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Versatile supervised group exercises</a:t>
          </a:r>
        </a:p>
      </dgm:t>
    </dgm:pt>
    <dgm:pt modelId="{F6DF026F-4580-429E-B2B3-2C3CBBC75990}" type="parTrans" cxnId="{27175209-766B-421A-88FB-C14443A1D480}">
      <dgm:prSet/>
      <dgm:spPr/>
      <dgm:t>
        <a:bodyPr/>
        <a:lstStyle/>
        <a:p>
          <a:endParaRPr lang="en-US"/>
        </a:p>
      </dgm:t>
    </dgm:pt>
    <dgm:pt modelId="{608EFE72-ADB6-4F9D-98FA-1EB1DDAC33D3}" type="sibTrans" cxnId="{27175209-766B-421A-88FB-C14443A1D480}">
      <dgm:prSet/>
      <dgm:spPr/>
      <dgm:t>
        <a:bodyPr/>
        <a:lstStyle/>
        <a:p>
          <a:endParaRPr lang="en-US"/>
        </a:p>
      </dgm:t>
    </dgm:pt>
    <dgm:pt modelId="{3F3B9842-5339-48E9-9EC9-952D10A3D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group exercise for seniors</a:t>
          </a:r>
        </a:p>
      </dgm:t>
    </dgm:pt>
    <dgm:pt modelId="{7B599043-0EA1-4888-810E-64A30943E7C4}" type="parTrans" cxnId="{B2176F3C-135E-4C3B-8837-F421F29449B1}">
      <dgm:prSet/>
      <dgm:spPr/>
      <dgm:t>
        <a:bodyPr/>
        <a:lstStyle/>
        <a:p>
          <a:endParaRPr lang="en-US"/>
        </a:p>
      </dgm:t>
    </dgm:pt>
    <dgm:pt modelId="{A34FD84B-4676-4005-8B4D-66F782C635C9}" type="sibTrans" cxnId="{B2176F3C-135E-4C3B-8837-F421F29449B1}">
      <dgm:prSet/>
      <dgm:spPr/>
      <dgm:t>
        <a:bodyPr/>
        <a:lstStyle/>
        <a:p>
          <a:endParaRPr lang="en-US"/>
        </a:p>
      </dgm:t>
    </dgm:pt>
    <dgm:pt modelId="{30D3E577-AAA1-4CE6-9966-97485FE318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Senior swimming card and special swimming card</a:t>
          </a:r>
        </a:p>
      </dgm:t>
    </dgm:pt>
    <dgm:pt modelId="{3F22E9D3-554B-4871-A95E-6431A97B62AA}" type="parTrans" cxnId="{0DF37754-F6BA-4B82-B3B6-DA4DBA89AC27}">
      <dgm:prSet/>
      <dgm:spPr/>
      <dgm:t>
        <a:bodyPr/>
        <a:lstStyle/>
        <a:p>
          <a:endParaRPr lang="en-US"/>
        </a:p>
      </dgm:t>
    </dgm:pt>
    <dgm:pt modelId="{8DC50651-1E46-4422-BBB5-F2571F00C9CF}" type="sibTrans" cxnId="{0DF37754-F6BA-4B82-B3B6-DA4DBA89AC27}">
      <dgm:prSet/>
      <dgm:spPr/>
      <dgm:t>
        <a:bodyPr/>
        <a:lstStyle/>
        <a:p>
          <a:endParaRPr lang="en-US"/>
        </a:p>
      </dgm:t>
    </dgm:pt>
    <dgm:pt modelId="{5B6269AD-8EB1-4E3B-8F69-6FA16CD4CA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Sport equipment in the library</a:t>
          </a:r>
        </a:p>
      </dgm:t>
    </dgm:pt>
    <dgm:pt modelId="{40968238-89B5-4F4F-BA50-D83748C956D8}" type="parTrans" cxnId="{9B4E4BA4-FA64-4225-9CAC-D9C04CCA8C60}">
      <dgm:prSet/>
      <dgm:spPr/>
      <dgm:t>
        <a:bodyPr/>
        <a:lstStyle/>
        <a:p>
          <a:endParaRPr lang="en-US"/>
        </a:p>
      </dgm:t>
    </dgm:pt>
    <dgm:pt modelId="{0EAC0E9E-A7BB-4CCA-B867-EA43B4A5D5C9}" type="sibTrans" cxnId="{9B4E4BA4-FA64-4225-9CAC-D9C04CCA8C60}">
      <dgm:prSet/>
      <dgm:spPr/>
      <dgm:t>
        <a:bodyPr/>
        <a:lstStyle/>
        <a:p>
          <a:endParaRPr lang="en-US"/>
        </a:p>
      </dgm:t>
    </dgm:pt>
    <dgm:pt modelId="{C6C82F7D-2CAF-4E5D-B88F-66336C088F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sport events</a:t>
          </a:r>
        </a:p>
      </dgm:t>
    </dgm:pt>
    <dgm:pt modelId="{F320EDA9-FABF-4F25-9EC2-88FB11DCD483}" type="parTrans" cxnId="{59AC8412-FC53-45B6-B236-DF00D4FBB9CF}">
      <dgm:prSet/>
      <dgm:spPr/>
      <dgm:t>
        <a:bodyPr/>
        <a:lstStyle/>
        <a:p>
          <a:endParaRPr lang="en-US"/>
        </a:p>
      </dgm:t>
    </dgm:pt>
    <dgm:pt modelId="{59D244BF-1CE1-4D2C-88F4-8B53D9092CB5}" type="sibTrans" cxnId="{59AC8412-FC53-45B6-B236-DF00D4FBB9CF}">
      <dgm:prSet/>
      <dgm:spPr/>
      <dgm:t>
        <a:bodyPr/>
        <a:lstStyle/>
        <a:p>
          <a:endParaRPr lang="en-US"/>
        </a:p>
      </dgm:t>
    </dgm:pt>
    <dgm:pt modelId="{A29859CC-F888-4BF8-9356-F23C4FE8BE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Wellbeing mentoring</a:t>
          </a:r>
        </a:p>
      </dgm:t>
    </dgm:pt>
    <dgm:pt modelId="{9F77BFF7-F003-43F8-8A92-8D8F2742B980}" type="parTrans" cxnId="{75E8CE01-CEF6-4788-9963-FCBCED274E25}">
      <dgm:prSet/>
      <dgm:spPr/>
      <dgm:t>
        <a:bodyPr/>
        <a:lstStyle/>
        <a:p>
          <a:endParaRPr lang="en-US"/>
        </a:p>
      </dgm:t>
    </dgm:pt>
    <dgm:pt modelId="{6E5B9A8D-CC82-4E46-BFB0-14C785120552}" type="sibTrans" cxnId="{75E8CE01-CEF6-4788-9963-FCBCED274E25}">
      <dgm:prSet/>
      <dgm:spPr/>
      <dgm:t>
        <a:bodyPr/>
        <a:lstStyle/>
        <a:p>
          <a:endParaRPr lang="en-US"/>
        </a:p>
      </dgm:t>
    </dgm:pt>
    <dgm:pt modelId="{9A2CAC76-D57B-4F6A-B295-08402EDCF2AB}" type="pres">
      <dgm:prSet presAssocID="{B2FFC4A1-BD93-4464-8096-B03257C23E5F}" presName="root" presStyleCnt="0">
        <dgm:presLayoutVars>
          <dgm:dir/>
          <dgm:resizeHandles val="exact"/>
        </dgm:presLayoutVars>
      </dgm:prSet>
      <dgm:spPr/>
    </dgm:pt>
    <dgm:pt modelId="{88A7EA54-7710-46F1-A524-B84A29C176BF}" type="pres">
      <dgm:prSet presAssocID="{854D7748-EFB9-4633-8493-9180B356F95A}" presName="compNode" presStyleCnt="0"/>
      <dgm:spPr/>
    </dgm:pt>
    <dgm:pt modelId="{E611436D-D33D-45F0-834B-3D20E4083697}" type="pres">
      <dgm:prSet presAssocID="{854D7748-EFB9-4633-8493-9180B356F95A}" presName="bgRect" presStyleLbl="bgShp" presStyleIdx="0" presStyleCnt="6"/>
      <dgm:spPr/>
    </dgm:pt>
    <dgm:pt modelId="{18B36134-8177-4690-8082-6B21A27CD6FA}" type="pres">
      <dgm:prSet presAssocID="{854D7748-EFB9-4633-8493-9180B356F95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t"/>
        </a:ext>
      </dgm:extLst>
    </dgm:pt>
    <dgm:pt modelId="{9F39178F-90DC-4C35-A2A5-3B6B54F1D02A}" type="pres">
      <dgm:prSet presAssocID="{854D7748-EFB9-4633-8493-9180B356F95A}" presName="spaceRect" presStyleCnt="0"/>
      <dgm:spPr/>
    </dgm:pt>
    <dgm:pt modelId="{19514619-C80D-4874-BA2D-47E6A169AEA7}" type="pres">
      <dgm:prSet presAssocID="{854D7748-EFB9-4633-8493-9180B356F95A}" presName="parTx" presStyleLbl="revTx" presStyleIdx="0" presStyleCnt="6">
        <dgm:presLayoutVars>
          <dgm:chMax val="0"/>
          <dgm:chPref val="0"/>
        </dgm:presLayoutVars>
      </dgm:prSet>
      <dgm:spPr/>
    </dgm:pt>
    <dgm:pt modelId="{65B21718-4B12-406A-9793-635038F85BF4}" type="pres">
      <dgm:prSet presAssocID="{608EFE72-ADB6-4F9D-98FA-1EB1DDAC33D3}" presName="sibTrans" presStyleCnt="0"/>
      <dgm:spPr/>
    </dgm:pt>
    <dgm:pt modelId="{ED7D9AFB-B3A8-4D94-AE52-080CBEBBB935}" type="pres">
      <dgm:prSet presAssocID="{3F3B9842-5339-48E9-9EC9-952D10A3D828}" presName="compNode" presStyleCnt="0"/>
      <dgm:spPr/>
    </dgm:pt>
    <dgm:pt modelId="{B4129D79-2511-4797-A51E-02685CD135E1}" type="pres">
      <dgm:prSet presAssocID="{3F3B9842-5339-48E9-9EC9-952D10A3D828}" presName="bgRect" presStyleLbl="bgShp" presStyleIdx="1" presStyleCnt="6"/>
      <dgm:spPr/>
    </dgm:pt>
    <dgm:pt modelId="{4F526A2F-F085-4CB7-9A43-E8C968106979}" type="pres">
      <dgm:prSet presAssocID="{3F3B9842-5339-48E9-9EC9-952D10A3D82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yhmä"/>
        </a:ext>
      </dgm:extLst>
    </dgm:pt>
    <dgm:pt modelId="{524C8F9E-8843-40AA-82B1-F974566AC6FA}" type="pres">
      <dgm:prSet presAssocID="{3F3B9842-5339-48E9-9EC9-952D10A3D828}" presName="spaceRect" presStyleCnt="0"/>
      <dgm:spPr/>
    </dgm:pt>
    <dgm:pt modelId="{1FF81059-FDB1-4DA9-ACE3-FAFDF1DC8A07}" type="pres">
      <dgm:prSet presAssocID="{3F3B9842-5339-48E9-9EC9-952D10A3D828}" presName="parTx" presStyleLbl="revTx" presStyleIdx="1" presStyleCnt="6">
        <dgm:presLayoutVars>
          <dgm:chMax val="0"/>
          <dgm:chPref val="0"/>
        </dgm:presLayoutVars>
      </dgm:prSet>
      <dgm:spPr/>
    </dgm:pt>
    <dgm:pt modelId="{5A32D088-14B2-428C-9400-573C453B2FD2}" type="pres">
      <dgm:prSet presAssocID="{A34FD84B-4676-4005-8B4D-66F782C635C9}" presName="sibTrans" presStyleCnt="0"/>
      <dgm:spPr/>
    </dgm:pt>
    <dgm:pt modelId="{F26B41EC-CE9C-4C99-91E8-90F1533A9342}" type="pres">
      <dgm:prSet presAssocID="{30D3E577-AAA1-4CE6-9966-97485FE31845}" presName="compNode" presStyleCnt="0"/>
      <dgm:spPr/>
    </dgm:pt>
    <dgm:pt modelId="{AA5559E0-ABCB-4542-933D-1E67E68FCCFB}" type="pres">
      <dgm:prSet presAssocID="{30D3E577-AAA1-4CE6-9966-97485FE31845}" presName="bgRect" presStyleLbl="bgShp" presStyleIdx="2" presStyleCnt="6"/>
      <dgm:spPr/>
    </dgm:pt>
    <dgm:pt modelId="{52E7AA93-67BD-4289-9DDD-4620AB90C137}" type="pres">
      <dgm:prSet presAssocID="{30D3E577-AAA1-4CE6-9966-97485FE3184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0598E5D1-DF30-4901-BEB8-0EB21834656F}" type="pres">
      <dgm:prSet presAssocID="{30D3E577-AAA1-4CE6-9966-97485FE31845}" presName="spaceRect" presStyleCnt="0"/>
      <dgm:spPr/>
    </dgm:pt>
    <dgm:pt modelId="{053A2B38-331D-42AE-B6BF-68FEB75E6BB8}" type="pres">
      <dgm:prSet presAssocID="{30D3E577-AAA1-4CE6-9966-97485FE31845}" presName="parTx" presStyleLbl="revTx" presStyleIdx="2" presStyleCnt="6">
        <dgm:presLayoutVars>
          <dgm:chMax val="0"/>
          <dgm:chPref val="0"/>
        </dgm:presLayoutVars>
      </dgm:prSet>
      <dgm:spPr/>
    </dgm:pt>
    <dgm:pt modelId="{4E2CED71-6F93-46B2-BEFC-F04E2E957B58}" type="pres">
      <dgm:prSet presAssocID="{8DC50651-1E46-4422-BBB5-F2571F00C9CF}" presName="sibTrans" presStyleCnt="0"/>
      <dgm:spPr/>
    </dgm:pt>
    <dgm:pt modelId="{81002C0E-3361-47CB-934C-01EE3084F083}" type="pres">
      <dgm:prSet presAssocID="{5B6269AD-8EB1-4E3B-8F69-6FA16CD4CAE0}" presName="compNode" presStyleCnt="0"/>
      <dgm:spPr/>
    </dgm:pt>
    <dgm:pt modelId="{1EE096C0-46AD-4612-9891-58FA1AA106AA}" type="pres">
      <dgm:prSet presAssocID="{5B6269AD-8EB1-4E3B-8F69-6FA16CD4CAE0}" presName="bgRect" presStyleLbl="bgShp" presStyleIdx="3" presStyleCnt="6"/>
      <dgm:spPr/>
    </dgm:pt>
    <dgm:pt modelId="{11C7D8DF-9021-462D-A8EC-8EA4193295BA}" type="pres">
      <dgm:prSet presAssocID="{5B6269AD-8EB1-4E3B-8F69-6FA16CD4CAE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säpallomaila ja -pallo ääriviiva"/>
        </a:ext>
      </dgm:extLst>
    </dgm:pt>
    <dgm:pt modelId="{8797766E-798C-4945-91AF-1BF0DE562922}" type="pres">
      <dgm:prSet presAssocID="{5B6269AD-8EB1-4E3B-8F69-6FA16CD4CAE0}" presName="spaceRect" presStyleCnt="0"/>
      <dgm:spPr/>
    </dgm:pt>
    <dgm:pt modelId="{2CDC5E88-34CD-4889-86B7-9AE71100532B}" type="pres">
      <dgm:prSet presAssocID="{5B6269AD-8EB1-4E3B-8F69-6FA16CD4CAE0}" presName="parTx" presStyleLbl="revTx" presStyleIdx="3" presStyleCnt="6">
        <dgm:presLayoutVars>
          <dgm:chMax val="0"/>
          <dgm:chPref val="0"/>
        </dgm:presLayoutVars>
      </dgm:prSet>
      <dgm:spPr/>
    </dgm:pt>
    <dgm:pt modelId="{E46C219A-5258-4D17-A750-948AEC37D36F}" type="pres">
      <dgm:prSet presAssocID="{0EAC0E9E-A7BB-4CCA-B867-EA43B4A5D5C9}" presName="sibTrans" presStyleCnt="0"/>
      <dgm:spPr/>
    </dgm:pt>
    <dgm:pt modelId="{A5F0B045-1856-4222-93BC-F8BEE9638BD9}" type="pres">
      <dgm:prSet presAssocID="{C6C82F7D-2CAF-4E5D-B88F-66336C088F86}" presName="compNode" presStyleCnt="0"/>
      <dgm:spPr/>
    </dgm:pt>
    <dgm:pt modelId="{4302B5EA-5EAC-4DEB-9F63-AD70ACA0DCD2}" type="pres">
      <dgm:prSet presAssocID="{C6C82F7D-2CAF-4E5D-B88F-66336C088F86}" presName="bgRect" presStyleLbl="bgShp" presStyleIdx="4" presStyleCnt="6"/>
      <dgm:spPr/>
    </dgm:pt>
    <dgm:pt modelId="{02790354-E598-47C7-AAD2-63536AFABB90}" type="pres">
      <dgm:prSet presAssocID="{C6C82F7D-2CAF-4E5D-B88F-66336C088F8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lkapallo"/>
        </a:ext>
      </dgm:extLst>
    </dgm:pt>
    <dgm:pt modelId="{6B6E7221-40D7-4D3C-A8DF-08DEC3694532}" type="pres">
      <dgm:prSet presAssocID="{C6C82F7D-2CAF-4E5D-B88F-66336C088F86}" presName="spaceRect" presStyleCnt="0"/>
      <dgm:spPr/>
    </dgm:pt>
    <dgm:pt modelId="{B966DCF3-88DD-499D-B308-08C426C8BE98}" type="pres">
      <dgm:prSet presAssocID="{C6C82F7D-2CAF-4E5D-B88F-66336C088F86}" presName="parTx" presStyleLbl="revTx" presStyleIdx="4" presStyleCnt="6">
        <dgm:presLayoutVars>
          <dgm:chMax val="0"/>
          <dgm:chPref val="0"/>
        </dgm:presLayoutVars>
      </dgm:prSet>
      <dgm:spPr/>
    </dgm:pt>
    <dgm:pt modelId="{04820780-91A9-4E82-AAF5-FE8913C711E4}" type="pres">
      <dgm:prSet presAssocID="{59D244BF-1CE1-4D2C-88F4-8B53D9092CB5}" presName="sibTrans" presStyleCnt="0"/>
      <dgm:spPr/>
    </dgm:pt>
    <dgm:pt modelId="{A679BA1E-7FDE-4D79-88AD-DCCD7B5DAF90}" type="pres">
      <dgm:prSet presAssocID="{A29859CC-F888-4BF8-9356-F23C4FE8BEBD}" presName="compNode" presStyleCnt="0"/>
      <dgm:spPr/>
    </dgm:pt>
    <dgm:pt modelId="{167E7C14-FA2D-497C-88D2-E2EB8ECB2563}" type="pres">
      <dgm:prSet presAssocID="{A29859CC-F888-4BF8-9356-F23C4FE8BEBD}" presName="bgRect" presStyleLbl="bgShp" presStyleIdx="5" presStyleCnt="6"/>
      <dgm:spPr/>
    </dgm:pt>
    <dgm:pt modelId="{6EFE0997-1913-4C4E-B544-F5EB4205214D}" type="pres">
      <dgm:prSet presAssocID="{A29859CC-F888-4BF8-9356-F23C4FE8BEB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mena ääriviiva"/>
        </a:ext>
      </dgm:extLst>
    </dgm:pt>
    <dgm:pt modelId="{46A6755F-51FB-4C4D-A981-C95A53E87017}" type="pres">
      <dgm:prSet presAssocID="{A29859CC-F888-4BF8-9356-F23C4FE8BEBD}" presName="spaceRect" presStyleCnt="0"/>
      <dgm:spPr/>
    </dgm:pt>
    <dgm:pt modelId="{D76435CB-B635-40A7-8D93-7EDDEEB5E32D}" type="pres">
      <dgm:prSet presAssocID="{A29859CC-F888-4BF8-9356-F23C4FE8BEB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5E8CE01-CEF6-4788-9963-FCBCED274E25}" srcId="{B2FFC4A1-BD93-4464-8096-B03257C23E5F}" destId="{A29859CC-F888-4BF8-9356-F23C4FE8BEBD}" srcOrd="5" destOrd="0" parTransId="{9F77BFF7-F003-43F8-8A92-8D8F2742B980}" sibTransId="{6E5B9A8D-CC82-4E46-BFB0-14C785120552}"/>
    <dgm:cxn modelId="{27175209-766B-421A-88FB-C14443A1D480}" srcId="{B2FFC4A1-BD93-4464-8096-B03257C23E5F}" destId="{854D7748-EFB9-4633-8493-9180B356F95A}" srcOrd="0" destOrd="0" parTransId="{F6DF026F-4580-429E-B2B3-2C3CBBC75990}" sibTransId="{608EFE72-ADB6-4F9D-98FA-1EB1DDAC33D3}"/>
    <dgm:cxn modelId="{59AC8412-FC53-45B6-B236-DF00D4FBB9CF}" srcId="{B2FFC4A1-BD93-4464-8096-B03257C23E5F}" destId="{C6C82F7D-2CAF-4E5D-B88F-66336C088F86}" srcOrd="4" destOrd="0" parTransId="{F320EDA9-FABF-4F25-9EC2-88FB11DCD483}" sibTransId="{59D244BF-1CE1-4D2C-88F4-8B53D9092CB5}"/>
    <dgm:cxn modelId="{BF10F422-73BD-405B-A653-AA61E2F758FE}" type="presOf" srcId="{B2FFC4A1-BD93-4464-8096-B03257C23E5F}" destId="{9A2CAC76-D57B-4F6A-B295-08402EDCF2AB}" srcOrd="0" destOrd="0" presId="urn:microsoft.com/office/officeart/2018/2/layout/IconVerticalSolidList"/>
    <dgm:cxn modelId="{B2176F3C-135E-4C3B-8837-F421F29449B1}" srcId="{B2FFC4A1-BD93-4464-8096-B03257C23E5F}" destId="{3F3B9842-5339-48E9-9EC9-952D10A3D828}" srcOrd="1" destOrd="0" parTransId="{7B599043-0EA1-4888-810E-64A30943E7C4}" sibTransId="{A34FD84B-4676-4005-8B4D-66F782C635C9}"/>
    <dgm:cxn modelId="{B7A59B41-88AC-4B4C-9762-9F64C70C0ECD}" type="presOf" srcId="{C6C82F7D-2CAF-4E5D-B88F-66336C088F86}" destId="{B966DCF3-88DD-499D-B308-08C426C8BE98}" srcOrd="0" destOrd="0" presId="urn:microsoft.com/office/officeart/2018/2/layout/IconVerticalSolidList"/>
    <dgm:cxn modelId="{0DF37754-F6BA-4B82-B3B6-DA4DBA89AC27}" srcId="{B2FFC4A1-BD93-4464-8096-B03257C23E5F}" destId="{30D3E577-AAA1-4CE6-9966-97485FE31845}" srcOrd="2" destOrd="0" parTransId="{3F22E9D3-554B-4871-A95E-6431A97B62AA}" sibTransId="{8DC50651-1E46-4422-BBB5-F2571F00C9CF}"/>
    <dgm:cxn modelId="{135D8B57-E1EE-438E-9439-73F54B5EF060}" type="presOf" srcId="{3F3B9842-5339-48E9-9EC9-952D10A3D828}" destId="{1FF81059-FDB1-4DA9-ACE3-FAFDF1DC8A07}" srcOrd="0" destOrd="0" presId="urn:microsoft.com/office/officeart/2018/2/layout/IconVerticalSolidList"/>
    <dgm:cxn modelId="{9B4E4BA4-FA64-4225-9CAC-D9C04CCA8C60}" srcId="{B2FFC4A1-BD93-4464-8096-B03257C23E5F}" destId="{5B6269AD-8EB1-4E3B-8F69-6FA16CD4CAE0}" srcOrd="3" destOrd="0" parTransId="{40968238-89B5-4F4F-BA50-D83748C956D8}" sibTransId="{0EAC0E9E-A7BB-4CCA-B867-EA43B4A5D5C9}"/>
    <dgm:cxn modelId="{A66828AD-E9B1-4D53-A0E5-0A1556AC35C9}" type="presOf" srcId="{30D3E577-AAA1-4CE6-9966-97485FE31845}" destId="{053A2B38-331D-42AE-B6BF-68FEB75E6BB8}" srcOrd="0" destOrd="0" presId="urn:microsoft.com/office/officeart/2018/2/layout/IconVerticalSolidList"/>
    <dgm:cxn modelId="{3868A4C6-DEC5-447A-B145-42A763036FCD}" type="presOf" srcId="{854D7748-EFB9-4633-8493-9180B356F95A}" destId="{19514619-C80D-4874-BA2D-47E6A169AEA7}" srcOrd="0" destOrd="0" presId="urn:microsoft.com/office/officeart/2018/2/layout/IconVerticalSolidList"/>
    <dgm:cxn modelId="{464734D7-F714-49A6-A34F-5E05DF5A6638}" type="presOf" srcId="{5B6269AD-8EB1-4E3B-8F69-6FA16CD4CAE0}" destId="{2CDC5E88-34CD-4889-86B7-9AE71100532B}" srcOrd="0" destOrd="0" presId="urn:microsoft.com/office/officeart/2018/2/layout/IconVerticalSolidList"/>
    <dgm:cxn modelId="{27A5FCE7-1517-4A30-B43F-2F092A589038}" type="presOf" srcId="{A29859CC-F888-4BF8-9356-F23C4FE8BEBD}" destId="{D76435CB-B635-40A7-8D93-7EDDEEB5E32D}" srcOrd="0" destOrd="0" presId="urn:microsoft.com/office/officeart/2018/2/layout/IconVerticalSolidList"/>
    <dgm:cxn modelId="{E3071845-0FCF-4060-A9D9-898175F9BDAA}" type="presParOf" srcId="{9A2CAC76-D57B-4F6A-B295-08402EDCF2AB}" destId="{88A7EA54-7710-46F1-A524-B84A29C176BF}" srcOrd="0" destOrd="0" presId="urn:microsoft.com/office/officeart/2018/2/layout/IconVerticalSolidList"/>
    <dgm:cxn modelId="{185C0DCB-D806-42D4-9183-6EC33E64DA0C}" type="presParOf" srcId="{88A7EA54-7710-46F1-A524-B84A29C176BF}" destId="{E611436D-D33D-45F0-834B-3D20E4083697}" srcOrd="0" destOrd="0" presId="urn:microsoft.com/office/officeart/2018/2/layout/IconVerticalSolidList"/>
    <dgm:cxn modelId="{332B182B-EEB5-467B-9812-1DB8E2995620}" type="presParOf" srcId="{88A7EA54-7710-46F1-A524-B84A29C176BF}" destId="{18B36134-8177-4690-8082-6B21A27CD6FA}" srcOrd="1" destOrd="0" presId="urn:microsoft.com/office/officeart/2018/2/layout/IconVerticalSolidList"/>
    <dgm:cxn modelId="{3EE66348-A535-4C0C-B6D8-317A8C95A318}" type="presParOf" srcId="{88A7EA54-7710-46F1-A524-B84A29C176BF}" destId="{9F39178F-90DC-4C35-A2A5-3B6B54F1D02A}" srcOrd="2" destOrd="0" presId="urn:microsoft.com/office/officeart/2018/2/layout/IconVerticalSolidList"/>
    <dgm:cxn modelId="{BEF492B6-04A8-4BC5-8145-8E98B1B2533E}" type="presParOf" srcId="{88A7EA54-7710-46F1-A524-B84A29C176BF}" destId="{19514619-C80D-4874-BA2D-47E6A169AEA7}" srcOrd="3" destOrd="0" presId="urn:microsoft.com/office/officeart/2018/2/layout/IconVerticalSolidList"/>
    <dgm:cxn modelId="{F1DC1506-615D-420F-9856-CB04E64D3EF9}" type="presParOf" srcId="{9A2CAC76-D57B-4F6A-B295-08402EDCF2AB}" destId="{65B21718-4B12-406A-9793-635038F85BF4}" srcOrd="1" destOrd="0" presId="urn:microsoft.com/office/officeart/2018/2/layout/IconVerticalSolidList"/>
    <dgm:cxn modelId="{7A4B0963-7AD1-47F7-B300-99A5DE537E5C}" type="presParOf" srcId="{9A2CAC76-D57B-4F6A-B295-08402EDCF2AB}" destId="{ED7D9AFB-B3A8-4D94-AE52-080CBEBBB935}" srcOrd="2" destOrd="0" presId="urn:microsoft.com/office/officeart/2018/2/layout/IconVerticalSolidList"/>
    <dgm:cxn modelId="{BF7659F3-347A-4735-8676-BD14E8C76703}" type="presParOf" srcId="{ED7D9AFB-B3A8-4D94-AE52-080CBEBBB935}" destId="{B4129D79-2511-4797-A51E-02685CD135E1}" srcOrd="0" destOrd="0" presId="urn:microsoft.com/office/officeart/2018/2/layout/IconVerticalSolidList"/>
    <dgm:cxn modelId="{6191F490-1A62-41EF-9388-985FAAA113E2}" type="presParOf" srcId="{ED7D9AFB-B3A8-4D94-AE52-080CBEBBB935}" destId="{4F526A2F-F085-4CB7-9A43-E8C968106979}" srcOrd="1" destOrd="0" presId="urn:microsoft.com/office/officeart/2018/2/layout/IconVerticalSolidList"/>
    <dgm:cxn modelId="{B96D5AF0-7D48-4218-80EB-B58363AC33DB}" type="presParOf" srcId="{ED7D9AFB-B3A8-4D94-AE52-080CBEBBB935}" destId="{524C8F9E-8843-40AA-82B1-F974566AC6FA}" srcOrd="2" destOrd="0" presId="urn:microsoft.com/office/officeart/2018/2/layout/IconVerticalSolidList"/>
    <dgm:cxn modelId="{6BE9258A-27BD-4336-B3A0-E5C5FAD09578}" type="presParOf" srcId="{ED7D9AFB-B3A8-4D94-AE52-080CBEBBB935}" destId="{1FF81059-FDB1-4DA9-ACE3-FAFDF1DC8A07}" srcOrd="3" destOrd="0" presId="urn:microsoft.com/office/officeart/2018/2/layout/IconVerticalSolidList"/>
    <dgm:cxn modelId="{A411A8A3-6D21-44F0-A113-6EC13E4F0E82}" type="presParOf" srcId="{9A2CAC76-D57B-4F6A-B295-08402EDCF2AB}" destId="{5A32D088-14B2-428C-9400-573C453B2FD2}" srcOrd="3" destOrd="0" presId="urn:microsoft.com/office/officeart/2018/2/layout/IconVerticalSolidList"/>
    <dgm:cxn modelId="{71B4E4A5-AA34-48FB-B324-13B5DAEEAC7D}" type="presParOf" srcId="{9A2CAC76-D57B-4F6A-B295-08402EDCF2AB}" destId="{F26B41EC-CE9C-4C99-91E8-90F1533A9342}" srcOrd="4" destOrd="0" presId="urn:microsoft.com/office/officeart/2018/2/layout/IconVerticalSolidList"/>
    <dgm:cxn modelId="{D438C45E-8310-40C0-9255-3C2F1CDCCA17}" type="presParOf" srcId="{F26B41EC-CE9C-4C99-91E8-90F1533A9342}" destId="{AA5559E0-ABCB-4542-933D-1E67E68FCCFB}" srcOrd="0" destOrd="0" presId="urn:microsoft.com/office/officeart/2018/2/layout/IconVerticalSolidList"/>
    <dgm:cxn modelId="{0D4B9F0D-E191-4B15-BEAF-3679B8E22199}" type="presParOf" srcId="{F26B41EC-CE9C-4C99-91E8-90F1533A9342}" destId="{52E7AA93-67BD-4289-9DDD-4620AB90C137}" srcOrd="1" destOrd="0" presId="urn:microsoft.com/office/officeart/2018/2/layout/IconVerticalSolidList"/>
    <dgm:cxn modelId="{E3F7BA38-A0D3-4D2C-85BE-7506D9BEAA65}" type="presParOf" srcId="{F26B41EC-CE9C-4C99-91E8-90F1533A9342}" destId="{0598E5D1-DF30-4901-BEB8-0EB21834656F}" srcOrd="2" destOrd="0" presId="urn:microsoft.com/office/officeart/2018/2/layout/IconVerticalSolidList"/>
    <dgm:cxn modelId="{422BD3F9-F267-469A-97F2-F9550C57F7B5}" type="presParOf" srcId="{F26B41EC-CE9C-4C99-91E8-90F1533A9342}" destId="{053A2B38-331D-42AE-B6BF-68FEB75E6BB8}" srcOrd="3" destOrd="0" presId="urn:microsoft.com/office/officeart/2018/2/layout/IconVerticalSolidList"/>
    <dgm:cxn modelId="{CD2ECD89-9111-48BA-BF75-5841B535745E}" type="presParOf" srcId="{9A2CAC76-D57B-4F6A-B295-08402EDCF2AB}" destId="{4E2CED71-6F93-46B2-BEFC-F04E2E957B58}" srcOrd="5" destOrd="0" presId="urn:microsoft.com/office/officeart/2018/2/layout/IconVerticalSolidList"/>
    <dgm:cxn modelId="{1F38260A-9D37-4C1A-B074-9B6C4DF9EE65}" type="presParOf" srcId="{9A2CAC76-D57B-4F6A-B295-08402EDCF2AB}" destId="{81002C0E-3361-47CB-934C-01EE3084F083}" srcOrd="6" destOrd="0" presId="urn:microsoft.com/office/officeart/2018/2/layout/IconVerticalSolidList"/>
    <dgm:cxn modelId="{FE3638FF-B28B-48F0-AAD1-64E83B6E1900}" type="presParOf" srcId="{81002C0E-3361-47CB-934C-01EE3084F083}" destId="{1EE096C0-46AD-4612-9891-58FA1AA106AA}" srcOrd="0" destOrd="0" presId="urn:microsoft.com/office/officeart/2018/2/layout/IconVerticalSolidList"/>
    <dgm:cxn modelId="{9A0F858B-B87D-4E91-B563-0A331AD47540}" type="presParOf" srcId="{81002C0E-3361-47CB-934C-01EE3084F083}" destId="{11C7D8DF-9021-462D-A8EC-8EA4193295BA}" srcOrd="1" destOrd="0" presId="urn:microsoft.com/office/officeart/2018/2/layout/IconVerticalSolidList"/>
    <dgm:cxn modelId="{1DDAA697-5C0C-411A-97EE-2C9FB4653F9E}" type="presParOf" srcId="{81002C0E-3361-47CB-934C-01EE3084F083}" destId="{8797766E-798C-4945-91AF-1BF0DE562922}" srcOrd="2" destOrd="0" presId="urn:microsoft.com/office/officeart/2018/2/layout/IconVerticalSolidList"/>
    <dgm:cxn modelId="{1E32A9CA-064E-4404-9674-8495FB512E86}" type="presParOf" srcId="{81002C0E-3361-47CB-934C-01EE3084F083}" destId="{2CDC5E88-34CD-4889-86B7-9AE71100532B}" srcOrd="3" destOrd="0" presId="urn:microsoft.com/office/officeart/2018/2/layout/IconVerticalSolidList"/>
    <dgm:cxn modelId="{76F56098-FA5D-4866-B69D-F668186EEA4A}" type="presParOf" srcId="{9A2CAC76-D57B-4F6A-B295-08402EDCF2AB}" destId="{E46C219A-5258-4D17-A750-948AEC37D36F}" srcOrd="7" destOrd="0" presId="urn:microsoft.com/office/officeart/2018/2/layout/IconVerticalSolidList"/>
    <dgm:cxn modelId="{6A271B1A-84CF-4F77-8419-575DFC23510D}" type="presParOf" srcId="{9A2CAC76-D57B-4F6A-B295-08402EDCF2AB}" destId="{A5F0B045-1856-4222-93BC-F8BEE9638BD9}" srcOrd="8" destOrd="0" presId="urn:microsoft.com/office/officeart/2018/2/layout/IconVerticalSolidList"/>
    <dgm:cxn modelId="{C1E11577-10C5-4394-9D97-577D0AF913EE}" type="presParOf" srcId="{A5F0B045-1856-4222-93BC-F8BEE9638BD9}" destId="{4302B5EA-5EAC-4DEB-9F63-AD70ACA0DCD2}" srcOrd="0" destOrd="0" presId="urn:microsoft.com/office/officeart/2018/2/layout/IconVerticalSolidList"/>
    <dgm:cxn modelId="{ED0A2F93-560A-4A35-B088-5FFF6ECEB9F1}" type="presParOf" srcId="{A5F0B045-1856-4222-93BC-F8BEE9638BD9}" destId="{02790354-E598-47C7-AAD2-63536AFABB90}" srcOrd="1" destOrd="0" presId="urn:microsoft.com/office/officeart/2018/2/layout/IconVerticalSolidList"/>
    <dgm:cxn modelId="{BB213176-BD14-4F67-807A-B55F11C058B4}" type="presParOf" srcId="{A5F0B045-1856-4222-93BC-F8BEE9638BD9}" destId="{6B6E7221-40D7-4D3C-A8DF-08DEC3694532}" srcOrd="2" destOrd="0" presId="urn:microsoft.com/office/officeart/2018/2/layout/IconVerticalSolidList"/>
    <dgm:cxn modelId="{04D0C267-EC58-4597-BCD6-09933D1E3839}" type="presParOf" srcId="{A5F0B045-1856-4222-93BC-F8BEE9638BD9}" destId="{B966DCF3-88DD-499D-B308-08C426C8BE98}" srcOrd="3" destOrd="0" presId="urn:microsoft.com/office/officeart/2018/2/layout/IconVerticalSolidList"/>
    <dgm:cxn modelId="{3072E05B-4C90-416C-A2BC-6C59E9AB9D1F}" type="presParOf" srcId="{9A2CAC76-D57B-4F6A-B295-08402EDCF2AB}" destId="{04820780-91A9-4E82-AAF5-FE8913C711E4}" srcOrd="9" destOrd="0" presId="urn:microsoft.com/office/officeart/2018/2/layout/IconVerticalSolidList"/>
    <dgm:cxn modelId="{83985ECC-9436-4AEE-9E66-8948378A5C76}" type="presParOf" srcId="{9A2CAC76-D57B-4F6A-B295-08402EDCF2AB}" destId="{A679BA1E-7FDE-4D79-88AD-DCCD7B5DAF90}" srcOrd="10" destOrd="0" presId="urn:microsoft.com/office/officeart/2018/2/layout/IconVerticalSolidList"/>
    <dgm:cxn modelId="{9C4E537E-CD57-4A8B-BF9C-0B85E4F174D8}" type="presParOf" srcId="{A679BA1E-7FDE-4D79-88AD-DCCD7B5DAF90}" destId="{167E7C14-FA2D-497C-88D2-E2EB8ECB2563}" srcOrd="0" destOrd="0" presId="urn:microsoft.com/office/officeart/2018/2/layout/IconVerticalSolidList"/>
    <dgm:cxn modelId="{2C40BCF6-B4AD-43F4-9B17-E8792066E4D5}" type="presParOf" srcId="{A679BA1E-7FDE-4D79-88AD-DCCD7B5DAF90}" destId="{6EFE0997-1913-4C4E-B544-F5EB4205214D}" srcOrd="1" destOrd="0" presId="urn:microsoft.com/office/officeart/2018/2/layout/IconVerticalSolidList"/>
    <dgm:cxn modelId="{FE975F74-7210-45E4-A9B0-46A41BBF901C}" type="presParOf" srcId="{A679BA1E-7FDE-4D79-88AD-DCCD7B5DAF90}" destId="{46A6755F-51FB-4C4D-A981-C95A53E87017}" srcOrd="2" destOrd="0" presId="urn:microsoft.com/office/officeart/2018/2/layout/IconVerticalSolidList"/>
    <dgm:cxn modelId="{4A4BE51A-3F33-43E1-A252-A21F480AC032}" type="presParOf" srcId="{A679BA1E-7FDE-4D79-88AD-DCCD7B5DAF90}" destId="{D76435CB-B635-40A7-8D93-7EDDEEB5E3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EEEEE-4F8C-4650-92E2-08E29B56B2F5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8A314F-7745-4913-8499-474C24FE855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Strong collaboration within the city and with sport clubs and companies</a:t>
          </a:r>
          <a:endParaRPr lang="en-US"/>
        </a:p>
      </dgm:t>
    </dgm:pt>
    <dgm:pt modelId="{32AD50B1-069D-4E92-9D8E-7DD84BF8321C}" type="parTrans" cxnId="{AFA12DD9-4222-4855-A0EC-4E509169385A}">
      <dgm:prSet/>
      <dgm:spPr/>
      <dgm:t>
        <a:bodyPr/>
        <a:lstStyle/>
        <a:p>
          <a:endParaRPr lang="en-US"/>
        </a:p>
      </dgm:t>
    </dgm:pt>
    <dgm:pt modelId="{CEF99760-A08A-41B7-BDD0-874D74555C8C}" type="sibTrans" cxnId="{AFA12DD9-4222-4855-A0EC-4E50916938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49DD29-6248-4AC6-ADD1-9DE5BF51C2A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Regular meetings with sport clubs representatives</a:t>
          </a:r>
          <a:endParaRPr lang="en-US"/>
        </a:p>
      </dgm:t>
    </dgm:pt>
    <dgm:pt modelId="{61BEE020-55DC-4F30-BF0E-55593F19E836}" type="parTrans" cxnId="{7D93DBAC-C797-4C49-8462-2ACDAFFB5D0F}">
      <dgm:prSet/>
      <dgm:spPr/>
      <dgm:t>
        <a:bodyPr/>
        <a:lstStyle/>
        <a:p>
          <a:endParaRPr lang="en-US"/>
        </a:p>
      </dgm:t>
    </dgm:pt>
    <dgm:pt modelId="{1103D3E0-5F04-45E0-A580-43FB59AF852C}" type="sibTrans" cxnId="{7D93DBAC-C797-4C49-8462-2ACDAFFB5D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A83789-36EE-4C4B-B04A-2FDB36A3A797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Joint swimming cards and outdoor routes with neighbour cities</a:t>
          </a:r>
          <a:endParaRPr lang="en-US"/>
        </a:p>
      </dgm:t>
    </dgm:pt>
    <dgm:pt modelId="{E09CF2D2-231E-4319-B35B-85C5CE182135}" type="parTrans" cxnId="{B7645628-F450-421D-8972-F25B807F2AAA}">
      <dgm:prSet/>
      <dgm:spPr/>
      <dgm:t>
        <a:bodyPr/>
        <a:lstStyle/>
        <a:p>
          <a:endParaRPr lang="en-US"/>
        </a:p>
      </dgm:t>
    </dgm:pt>
    <dgm:pt modelId="{B214D2A9-6F74-4F25-AB5A-CC63F5C911B5}" type="sibTrans" cxnId="{B7645628-F450-421D-8972-F25B807F2A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B95283-BFFD-4AE5-9822-4B9F45E60F0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Kerava-Sipoo sports hall</a:t>
          </a:r>
          <a:endParaRPr lang="en-US"/>
        </a:p>
      </dgm:t>
    </dgm:pt>
    <dgm:pt modelId="{9DC43071-F68C-4BDD-B3C1-FB8DE4E09DC2}" type="parTrans" cxnId="{7B273541-ABDF-4620-AC70-9B2864731F55}">
      <dgm:prSet/>
      <dgm:spPr/>
      <dgm:t>
        <a:bodyPr/>
        <a:lstStyle/>
        <a:p>
          <a:endParaRPr lang="en-US"/>
        </a:p>
      </dgm:t>
    </dgm:pt>
    <dgm:pt modelId="{B848B94E-2E65-4E2C-9FE3-D73D7BAA4B8A}" type="sibTrans" cxnId="{7B273541-ABDF-4620-AC70-9B2864731F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719F51-CFF7-454D-A0BC-F56F0A234D6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Collaboration with Vantaa and Vantaa-Kerava wellbeing services county</a:t>
          </a:r>
          <a:endParaRPr lang="en-US"/>
        </a:p>
      </dgm:t>
    </dgm:pt>
    <dgm:pt modelId="{73A0FE09-3B6E-43DB-9088-782B42A8D5C0}" type="parTrans" cxnId="{1ED0715A-D77A-4BC7-B9FE-F60CAB802306}">
      <dgm:prSet/>
      <dgm:spPr/>
      <dgm:t>
        <a:bodyPr/>
        <a:lstStyle/>
        <a:p>
          <a:endParaRPr lang="en-US"/>
        </a:p>
      </dgm:t>
    </dgm:pt>
    <dgm:pt modelId="{A63C3158-FE0D-43D6-A704-5AC10EA4D7F8}" type="sibTrans" cxnId="{1ED0715A-D77A-4BC7-B9FE-F60CAB802306}">
      <dgm:prSet/>
      <dgm:spPr/>
      <dgm:t>
        <a:bodyPr/>
        <a:lstStyle/>
        <a:p>
          <a:endParaRPr lang="en-US"/>
        </a:p>
      </dgm:t>
    </dgm:pt>
    <dgm:pt modelId="{44C43D61-B2AB-4D6E-A85F-BF8DDC9F0934}" type="pres">
      <dgm:prSet presAssocID="{468EEEEE-4F8C-4650-92E2-08E29B56B2F5}" presName="root" presStyleCnt="0">
        <dgm:presLayoutVars>
          <dgm:dir/>
          <dgm:resizeHandles val="exact"/>
        </dgm:presLayoutVars>
      </dgm:prSet>
      <dgm:spPr/>
    </dgm:pt>
    <dgm:pt modelId="{FB9A464E-A3D9-4311-B0D3-008C5A293D3A}" type="pres">
      <dgm:prSet presAssocID="{468EEEEE-4F8C-4650-92E2-08E29B56B2F5}" presName="container" presStyleCnt="0">
        <dgm:presLayoutVars>
          <dgm:dir/>
          <dgm:resizeHandles val="exact"/>
        </dgm:presLayoutVars>
      </dgm:prSet>
      <dgm:spPr/>
    </dgm:pt>
    <dgm:pt modelId="{0F3EFCA8-440D-4B94-AEC9-4EE7A60DF3C5}" type="pres">
      <dgm:prSet presAssocID="{2B8A314F-7745-4913-8499-474C24FE855C}" presName="compNode" presStyleCnt="0"/>
      <dgm:spPr/>
    </dgm:pt>
    <dgm:pt modelId="{81225BEE-B8A1-466C-9535-BB1F5BC87760}" type="pres">
      <dgm:prSet presAssocID="{2B8A314F-7745-4913-8499-474C24FE855C}" presName="iconBgRect" presStyleLbl="bgShp" presStyleIdx="0" presStyleCnt="5"/>
      <dgm:spPr/>
    </dgm:pt>
    <dgm:pt modelId="{E83E3D51-E59F-4572-9C31-56FF24B86F92}" type="pres">
      <dgm:prSet presAssocID="{2B8A314F-7745-4913-8499-474C24FE85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skustelu ääriviiva"/>
        </a:ext>
      </dgm:extLst>
    </dgm:pt>
    <dgm:pt modelId="{A8177FCB-ED2D-43F4-BD76-3418CC70C9E7}" type="pres">
      <dgm:prSet presAssocID="{2B8A314F-7745-4913-8499-474C24FE855C}" presName="spaceRect" presStyleCnt="0"/>
      <dgm:spPr/>
    </dgm:pt>
    <dgm:pt modelId="{3575B627-680F-484F-B598-C72351259078}" type="pres">
      <dgm:prSet presAssocID="{2B8A314F-7745-4913-8499-474C24FE855C}" presName="textRect" presStyleLbl="revTx" presStyleIdx="0" presStyleCnt="5">
        <dgm:presLayoutVars>
          <dgm:chMax val="1"/>
          <dgm:chPref val="1"/>
        </dgm:presLayoutVars>
      </dgm:prSet>
      <dgm:spPr/>
    </dgm:pt>
    <dgm:pt modelId="{71E09662-5F87-4CE3-98C8-6919C20E3B5D}" type="pres">
      <dgm:prSet presAssocID="{CEF99760-A08A-41B7-BDD0-874D74555C8C}" presName="sibTrans" presStyleLbl="sibTrans2D1" presStyleIdx="0" presStyleCnt="0"/>
      <dgm:spPr/>
    </dgm:pt>
    <dgm:pt modelId="{80071BDD-6C7C-4018-845C-8C2D4D93811F}" type="pres">
      <dgm:prSet presAssocID="{4D49DD29-6248-4AC6-ADD1-9DE5BF51C2A4}" presName="compNode" presStyleCnt="0"/>
      <dgm:spPr/>
    </dgm:pt>
    <dgm:pt modelId="{B9F0BF95-4A23-4BD4-8AA9-838A7434DCB0}" type="pres">
      <dgm:prSet presAssocID="{4D49DD29-6248-4AC6-ADD1-9DE5BF51C2A4}" presName="iconBgRect" presStyleLbl="bgShp" presStyleIdx="1" presStyleCnt="5"/>
      <dgm:spPr/>
    </dgm:pt>
    <dgm:pt modelId="{B04B3778-D9EB-4402-A13E-D6DA31E9E369}" type="pres">
      <dgm:prSet presAssocID="{4D49DD29-6248-4AC6-ADD1-9DE5BF51C2A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kous"/>
        </a:ext>
      </dgm:extLst>
    </dgm:pt>
    <dgm:pt modelId="{57A3554D-7234-4E3B-B179-59A5CA9D1330}" type="pres">
      <dgm:prSet presAssocID="{4D49DD29-6248-4AC6-ADD1-9DE5BF51C2A4}" presName="spaceRect" presStyleCnt="0"/>
      <dgm:spPr/>
    </dgm:pt>
    <dgm:pt modelId="{0A6C6860-49F5-4DA8-9AA2-B3D6C7B9737F}" type="pres">
      <dgm:prSet presAssocID="{4D49DD29-6248-4AC6-ADD1-9DE5BF51C2A4}" presName="textRect" presStyleLbl="revTx" presStyleIdx="1" presStyleCnt="5">
        <dgm:presLayoutVars>
          <dgm:chMax val="1"/>
          <dgm:chPref val="1"/>
        </dgm:presLayoutVars>
      </dgm:prSet>
      <dgm:spPr/>
    </dgm:pt>
    <dgm:pt modelId="{3A39A11E-5A72-46C2-B17E-41979D9741A2}" type="pres">
      <dgm:prSet presAssocID="{1103D3E0-5F04-45E0-A580-43FB59AF852C}" presName="sibTrans" presStyleLbl="sibTrans2D1" presStyleIdx="0" presStyleCnt="0"/>
      <dgm:spPr/>
    </dgm:pt>
    <dgm:pt modelId="{A8680580-48DB-450C-908C-DD1555D19445}" type="pres">
      <dgm:prSet presAssocID="{D7A83789-36EE-4C4B-B04A-2FDB36A3A797}" presName="compNode" presStyleCnt="0"/>
      <dgm:spPr/>
    </dgm:pt>
    <dgm:pt modelId="{C9166F5F-32B0-469F-98CF-8442CF3776A1}" type="pres">
      <dgm:prSet presAssocID="{D7A83789-36EE-4C4B-B04A-2FDB36A3A797}" presName="iconBgRect" presStyleLbl="bgShp" presStyleIdx="2" presStyleCnt="5"/>
      <dgm:spPr/>
    </dgm:pt>
    <dgm:pt modelId="{9E4E56AE-01CB-465C-BDA0-A4DFA5E7992A}" type="pres">
      <dgm:prSet presAssocID="{D7A83789-36EE-4C4B-B04A-2FDB36A3A7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minen"/>
        </a:ext>
      </dgm:extLst>
    </dgm:pt>
    <dgm:pt modelId="{444AA02E-AD41-46AB-B3C2-BC6AED8BAF1E}" type="pres">
      <dgm:prSet presAssocID="{D7A83789-36EE-4C4B-B04A-2FDB36A3A797}" presName="spaceRect" presStyleCnt="0"/>
      <dgm:spPr/>
    </dgm:pt>
    <dgm:pt modelId="{B6244112-6817-4B61-9481-21F794A5BFA6}" type="pres">
      <dgm:prSet presAssocID="{D7A83789-36EE-4C4B-B04A-2FDB36A3A797}" presName="textRect" presStyleLbl="revTx" presStyleIdx="2" presStyleCnt="5">
        <dgm:presLayoutVars>
          <dgm:chMax val="1"/>
          <dgm:chPref val="1"/>
        </dgm:presLayoutVars>
      </dgm:prSet>
      <dgm:spPr/>
    </dgm:pt>
    <dgm:pt modelId="{4008728C-9534-4AA3-8843-5B42629C6F08}" type="pres">
      <dgm:prSet presAssocID="{B214D2A9-6F74-4F25-AB5A-CC63F5C911B5}" presName="sibTrans" presStyleLbl="sibTrans2D1" presStyleIdx="0" presStyleCnt="0"/>
      <dgm:spPr/>
    </dgm:pt>
    <dgm:pt modelId="{28BFED55-CFC1-4A99-89F6-9658CFF18D43}" type="pres">
      <dgm:prSet presAssocID="{A3B95283-BFFD-4AE5-9822-4B9F45E60F04}" presName="compNode" presStyleCnt="0"/>
      <dgm:spPr/>
    </dgm:pt>
    <dgm:pt modelId="{01013079-9F09-467A-9E1D-16A97FC0C318}" type="pres">
      <dgm:prSet presAssocID="{A3B95283-BFFD-4AE5-9822-4B9F45E60F04}" presName="iconBgRect" presStyleLbl="bgShp" presStyleIdx="3" presStyleCnt="5"/>
      <dgm:spPr/>
    </dgm:pt>
    <dgm:pt modelId="{E046F250-698B-4A89-A282-5542C5ABD089}" type="pres">
      <dgm:prSet presAssocID="{A3B95283-BFFD-4AE5-9822-4B9F45E60F0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ripallo"/>
        </a:ext>
      </dgm:extLst>
    </dgm:pt>
    <dgm:pt modelId="{F38A9798-6B7B-4B98-831F-D89959135929}" type="pres">
      <dgm:prSet presAssocID="{A3B95283-BFFD-4AE5-9822-4B9F45E60F04}" presName="spaceRect" presStyleCnt="0"/>
      <dgm:spPr/>
    </dgm:pt>
    <dgm:pt modelId="{75D09ED4-C77F-463E-8EEC-61EAD562A165}" type="pres">
      <dgm:prSet presAssocID="{A3B95283-BFFD-4AE5-9822-4B9F45E60F04}" presName="textRect" presStyleLbl="revTx" presStyleIdx="3" presStyleCnt="5">
        <dgm:presLayoutVars>
          <dgm:chMax val="1"/>
          <dgm:chPref val="1"/>
        </dgm:presLayoutVars>
      </dgm:prSet>
      <dgm:spPr/>
    </dgm:pt>
    <dgm:pt modelId="{756B059E-3234-49B1-BBB9-E4CE459234FB}" type="pres">
      <dgm:prSet presAssocID="{B848B94E-2E65-4E2C-9FE3-D73D7BAA4B8A}" presName="sibTrans" presStyleLbl="sibTrans2D1" presStyleIdx="0" presStyleCnt="0"/>
      <dgm:spPr/>
    </dgm:pt>
    <dgm:pt modelId="{97E89ACC-E3A3-499E-85BC-36FB1FFDE2BE}" type="pres">
      <dgm:prSet presAssocID="{12719F51-CFF7-454D-A0BC-F56F0A234D69}" presName="compNode" presStyleCnt="0"/>
      <dgm:spPr/>
    </dgm:pt>
    <dgm:pt modelId="{C40DD33E-ED2D-4FEE-AA82-23D8338AD134}" type="pres">
      <dgm:prSet presAssocID="{12719F51-CFF7-454D-A0BC-F56F0A234D69}" presName="iconBgRect" presStyleLbl="bgShp" presStyleIdx="4" presStyleCnt="5"/>
      <dgm:spPr/>
    </dgm:pt>
    <dgm:pt modelId="{CF2B02F7-EAEE-4FD2-BF3A-8A8D7161BEA0}" type="pres">
      <dgm:prSet presAssocID="{12719F51-CFF7-454D-A0BC-F56F0A234D6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ttely"/>
        </a:ext>
      </dgm:extLst>
    </dgm:pt>
    <dgm:pt modelId="{48D8F8EF-01C1-4D87-AC1F-7B70A4BF46DF}" type="pres">
      <dgm:prSet presAssocID="{12719F51-CFF7-454D-A0BC-F56F0A234D69}" presName="spaceRect" presStyleCnt="0"/>
      <dgm:spPr/>
    </dgm:pt>
    <dgm:pt modelId="{12CAAA2F-DF4B-4DCA-B727-DB2A5A4B01C5}" type="pres">
      <dgm:prSet presAssocID="{12719F51-CFF7-454D-A0BC-F56F0A234D6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C60B10B-2102-47C7-B106-BD4C977CCCE4}" type="presOf" srcId="{468EEEEE-4F8C-4650-92E2-08E29B56B2F5}" destId="{44C43D61-B2AB-4D6E-A85F-BF8DDC9F0934}" srcOrd="0" destOrd="0" presId="urn:microsoft.com/office/officeart/2018/2/layout/IconCircleList"/>
    <dgm:cxn modelId="{487D960C-36CD-4DC4-827D-7503D851675E}" type="presOf" srcId="{B214D2A9-6F74-4F25-AB5A-CC63F5C911B5}" destId="{4008728C-9534-4AA3-8843-5B42629C6F08}" srcOrd="0" destOrd="0" presId="urn:microsoft.com/office/officeart/2018/2/layout/IconCircleList"/>
    <dgm:cxn modelId="{1E6E7C17-A3F5-4FA9-86C0-C8E2391B4CB5}" type="presOf" srcId="{1103D3E0-5F04-45E0-A580-43FB59AF852C}" destId="{3A39A11E-5A72-46C2-B17E-41979D9741A2}" srcOrd="0" destOrd="0" presId="urn:microsoft.com/office/officeart/2018/2/layout/IconCircleList"/>
    <dgm:cxn modelId="{B7645628-F450-421D-8972-F25B807F2AAA}" srcId="{468EEEEE-4F8C-4650-92E2-08E29B56B2F5}" destId="{D7A83789-36EE-4C4B-B04A-2FDB36A3A797}" srcOrd="2" destOrd="0" parTransId="{E09CF2D2-231E-4319-B35B-85C5CE182135}" sibTransId="{B214D2A9-6F74-4F25-AB5A-CC63F5C911B5}"/>
    <dgm:cxn modelId="{36098C3F-CF61-4B91-A4D3-8826FB81C7F0}" type="presOf" srcId="{D7A83789-36EE-4C4B-B04A-2FDB36A3A797}" destId="{B6244112-6817-4B61-9481-21F794A5BFA6}" srcOrd="0" destOrd="0" presId="urn:microsoft.com/office/officeart/2018/2/layout/IconCircleList"/>
    <dgm:cxn modelId="{7B273541-ABDF-4620-AC70-9B2864731F55}" srcId="{468EEEEE-4F8C-4650-92E2-08E29B56B2F5}" destId="{A3B95283-BFFD-4AE5-9822-4B9F45E60F04}" srcOrd="3" destOrd="0" parTransId="{9DC43071-F68C-4BDD-B3C1-FB8DE4E09DC2}" sibTransId="{B848B94E-2E65-4E2C-9FE3-D73D7BAA4B8A}"/>
    <dgm:cxn modelId="{CF3E2A4C-27D8-4ED2-8FFF-92E755E9F17D}" type="presOf" srcId="{4D49DD29-6248-4AC6-ADD1-9DE5BF51C2A4}" destId="{0A6C6860-49F5-4DA8-9AA2-B3D6C7B9737F}" srcOrd="0" destOrd="0" presId="urn:microsoft.com/office/officeart/2018/2/layout/IconCircleList"/>
    <dgm:cxn modelId="{55FE4658-7277-43D5-B0CC-CA8733CF6391}" type="presOf" srcId="{12719F51-CFF7-454D-A0BC-F56F0A234D69}" destId="{12CAAA2F-DF4B-4DCA-B727-DB2A5A4B01C5}" srcOrd="0" destOrd="0" presId="urn:microsoft.com/office/officeart/2018/2/layout/IconCircleList"/>
    <dgm:cxn modelId="{1ED0715A-D77A-4BC7-B9FE-F60CAB802306}" srcId="{468EEEEE-4F8C-4650-92E2-08E29B56B2F5}" destId="{12719F51-CFF7-454D-A0BC-F56F0A234D69}" srcOrd="4" destOrd="0" parTransId="{73A0FE09-3B6E-43DB-9088-782B42A8D5C0}" sibTransId="{A63C3158-FE0D-43D6-A704-5AC10EA4D7F8}"/>
    <dgm:cxn modelId="{94507A8A-135C-46F2-8983-7FF8AF2C38B9}" type="presOf" srcId="{CEF99760-A08A-41B7-BDD0-874D74555C8C}" destId="{71E09662-5F87-4CE3-98C8-6919C20E3B5D}" srcOrd="0" destOrd="0" presId="urn:microsoft.com/office/officeart/2018/2/layout/IconCircleList"/>
    <dgm:cxn modelId="{A5DCC2A7-05BC-4D84-B677-3BD1BBDD4511}" type="presOf" srcId="{A3B95283-BFFD-4AE5-9822-4B9F45E60F04}" destId="{75D09ED4-C77F-463E-8EEC-61EAD562A165}" srcOrd="0" destOrd="0" presId="urn:microsoft.com/office/officeart/2018/2/layout/IconCircleList"/>
    <dgm:cxn modelId="{7D93DBAC-C797-4C49-8462-2ACDAFFB5D0F}" srcId="{468EEEEE-4F8C-4650-92E2-08E29B56B2F5}" destId="{4D49DD29-6248-4AC6-ADD1-9DE5BF51C2A4}" srcOrd="1" destOrd="0" parTransId="{61BEE020-55DC-4F30-BF0E-55593F19E836}" sibTransId="{1103D3E0-5F04-45E0-A580-43FB59AF852C}"/>
    <dgm:cxn modelId="{A246E6C3-43AC-4B40-BC45-3DE8E37E1577}" type="presOf" srcId="{2B8A314F-7745-4913-8499-474C24FE855C}" destId="{3575B627-680F-484F-B598-C72351259078}" srcOrd="0" destOrd="0" presId="urn:microsoft.com/office/officeart/2018/2/layout/IconCircleList"/>
    <dgm:cxn modelId="{970C53CB-FA5B-4FB7-97D5-6780C646E5F7}" type="presOf" srcId="{B848B94E-2E65-4E2C-9FE3-D73D7BAA4B8A}" destId="{756B059E-3234-49B1-BBB9-E4CE459234FB}" srcOrd="0" destOrd="0" presId="urn:microsoft.com/office/officeart/2018/2/layout/IconCircleList"/>
    <dgm:cxn modelId="{AFA12DD9-4222-4855-A0EC-4E509169385A}" srcId="{468EEEEE-4F8C-4650-92E2-08E29B56B2F5}" destId="{2B8A314F-7745-4913-8499-474C24FE855C}" srcOrd="0" destOrd="0" parTransId="{32AD50B1-069D-4E92-9D8E-7DD84BF8321C}" sibTransId="{CEF99760-A08A-41B7-BDD0-874D74555C8C}"/>
    <dgm:cxn modelId="{6DCA8814-24EC-4EC5-8CC2-F5BB3A1DCA65}" type="presParOf" srcId="{44C43D61-B2AB-4D6E-A85F-BF8DDC9F0934}" destId="{FB9A464E-A3D9-4311-B0D3-008C5A293D3A}" srcOrd="0" destOrd="0" presId="urn:microsoft.com/office/officeart/2018/2/layout/IconCircleList"/>
    <dgm:cxn modelId="{76874DC7-4E97-4AFC-8623-75F62A202B0A}" type="presParOf" srcId="{FB9A464E-A3D9-4311-B0D3-008C5A293D3A}" destId="{0F3EFCA8-440D-4B94-AEC9-4EE7A60DF3C5}" srcOrd="0" destOrd="0" presId="urn:microsoft.com/office/officeart/2018/2/layout/IconCircleList"/>
    <dgm:cxn modelId="{82D3CEFC-8BB9-4205-BA24-3853239EA135}" type="presParOf" srcId="{0F3EFCA8-440D-4B94-AEC9-4EE7A60DF3C5}" destId="{81225BEE-B8A1-466C-9535-BB1F5BC87760}" srcOrd="0" destOrd="0" presId="urn:microsoft.com/office/officeart/2018/2/layout/IconCircleList"/>
    <dgm:cxn modelId="{939A84E2-95C5-4D7F-A19D-0A1B20CF27ED}" type="presParOf" srcId="{0F3EFCA8-440D-4B94-AEC9-4EE7A60DF3C5}" destId="{E83E3D51-E59F-4572-9C31-56FF24B86F92}" srcOrd="1" destOrd="0" presId="urn:microsoft.com/office/officeart/2018/2/layout/IconCircleList"/>
    <dgm:cxn modelId="{73825091-BF56-4F54-B5AB-114DA23F2E1E}" type="presParOf" srcId="{0F3EFCA8-440D-4B94-AEC9-4EE7A60DF3C5}" destId="{A8177FCB-ED2D-43F4-BD76-3418CC70C9E7}" srcOrd="2" destOrd="0" presId="urn:microsoft.com/office/officeart/2018/2/layout/IconCircleList"/>
    <dgm:cxn modelId="{F8E55F82-A468-4584-85E0-1DD3BB8FC29A}" type="presParOf" srcId="{0F3EFCA8-440D-4B94-AEC9-4EE7A60DF3C5}" destId="{3575B627-680F-484F-B598-C72351259078}" srcOrd="3" destOrd="0" presId="urn:microsoft.com/office/officeart/2018/2/layout/IconCircleList"/>
    <dgm:cxn modelId="{7169541C-3065-40BC-8935-B018BB395A7D}" type="presParOf" srcId="{FB9A464E-A3D9-4311-B0D3-008C5A293D3A}" destId="{71E09662-5F87-4CE3-98C8-6919C20E3B5D}" srcOrd="1" destOrd="0" presId="urn:microsoft.com/office/officeart/2018/2/layout/IconCircleList"/>
    <dgm:cxn modelId="{9CDCCBF4-83E2-4272-B5C5-EC282DBEC849}" type="presParOf" srcId="{FB9A464E-A3D9-4311-B0D3-008C5A293D3A}" destId="{80071BDD-6C7C-4018-845C-8C2D4D93811F}" srcOrd="2" destOrd="0" presId="urn:microsoft.com/office/officeart/2018/2/layout/IconCircleList"/>
    <dgm:cxn modelId="{0F7B5673-3260-428D-9E9D-A5EAB52ED8F9}" type="presParOf" srcId="{80071BDD-6C7C-4018-845C-8C2D4D93811F}" destId="{B9F0BF95-4A23-4BD4-8AA9-838A7434DCB0}" srcOrd="0" destOrd="0" presId="urn:microsoft.com/office/officeart/2018/2/layout/IconCircleList"/>
    <dgm:cxn modelId="{3D439554-5E99-49BA-A82A-2B3863991950}" type="presParOf" srcId="{80071BDD-6C7C-4018-845C-8C2D4D93811F}" destId="{B04B3778-D9EB-4402-A13E-D6DA31E9E369}" srcOrd="1" destOrd="0" presId="urn:microsoft.com/office/officeart/2018/2/layout/IconCircleList"/>
    <dgm:cxn modelId="{3F6E711A-B310-440A-9EF7-66929446FC75}" type="presParOf" srcId="{80071BDD-6C7C-4018-845C-8C2D4D93811F}" destId="{57A3554D-7234-4E3B-B179-59A5CA9D1330}" srcOrd="2" destOrd="0" presId="urn:microsoft.com/office/officeart/2018/2/layout/IconCircleList"/>
    <dgm:cxn modelId="{7767B219-0BD9-42AF-9726-5AE34A89700B}" type="presParOf" srcId="{80071BDD-6C7C-4018-845C-8C2D4D93811F}" destId="{0A6C6860-49F5-4DA8-9AA2-B3D6C7B9737F}" srcOrd="3" destOrd="0" presId="urn:microsoft.com/office/officeart/2018/2/layout/IconCircleList"/>
    <dgm:cxn modelId="{990029C6-A8A6-454E-8F83-BD4BB43BD62E}" type="presParOf" srcId="{FB9A464E-A3D9-4311-B0D3-008C5A293D3A}" destId="{3A39A11E-5A72-46C2-B17E-41979D9741A2}" srcOrd="3" destOrd="0" presId="urn:microsoft.com/office/officeart/2018/2/layout/IconCircleList"/>
    <dgm:cxn modelId="{3275FFB6-98BC-4328-BBD6-5DCFA92D336E}" type="presParOf" srcId="{FB9A464E-A3D9-4311-B0D3-008C5A293D3A}" destId="{A8680580-48DB-450C-908C-DD1555D19445}" srcOrd="4" destOrd="0" presId="urn:microsoft.com/office/officeart/2018/2/layout/IconCircleList"/>
    <dgm:cxn modelId="{11BCC90F-644B-4E70-B3A5-F30569BB9A14}" type="presParOf" srcId="{A8680580-48DB-450C-908C-DD1555D19445}" destId="{C9166F5F-32B0-469F-98CF-8442CF3776A1}" srcOrd="0" destOrd="0" presId="urn:microsoft.com/office/officeart/2018/2/layout/IconCircleList"/>
    <dgm:cxn modelId="{E4983251-1723-48BA-9A41-5F2C8C46803C}" type="presParOf" srcId="{A8680580-48DB-450C-908C-DD1555D19445}" destId="{9E4E56AE-01CB-465C-BDA0-A4DFA5E7992A}" srcOrd="1" destOrd="0" presId="urn:microsoft.com/office/officeart/2018/2/layout/IconCircleList"/>
    <dgm:cxn modelId="{0252111F-CA7F-42B3-93FA-07CD3613699B}" type="presParOf" srcId="{A8680580-48DB-450C-908C-DD1555D19445}" destId="{444AA02E-AD41-46AB-B3C2-BC6AED8BAF1E}" srcOrd="2" destOrd="0" presId="urn:microsoft.com/office/officeart/2018/2/layout/IconCircleList"/>
    <dgm:cxn modelId="{7C3377B2-E8D3-4FE7-B8F1-AFE6B0808886}" type="presParOf" srcId="{A8680580-48DB-450C-908C-DD1555D19445}" destId="{B6244112-6817-4B61-9481-21F794A5BFA6}" srcOrd="3" destOrd="0" presId="urn:microsoft.com/office/officeart/2018/2/layout/IconCircleList"/>
    <dgm:cxn modelId="{650EB1C2-6AAD-4C53-BE60-B5F3820AAECE}" type="presParOf" srcId="{FB9A464E-A3D9-4311-B0D3-008C5A293D3A}" destId="{4008728C-9534-4AA3-8843-5B42629C6F08}" srcOrd="5" destOrd="0" presId="urn:microsoft.com/office/officeart/2018/2/layout/IconCircleList"/>
    <dgm:cxn modelId="{F17A285A-B3C9-4DEA-95FB-B8CD2F9236BF}" type="presParOf" srcId="{FB9A464E-A3D9-4311-B0D3-008C5A293D3A}" destId="{28BFED55-CFC1-4A99-89F6-9658CFF18D43}" srcOrd="6" destOrd="0" presId="urn:microsoft.com/office/officeart/2018/2/layout/IconCircleList"/>
    <dgm:cxn modelId="{8B588903-2649-421A-B380-E85F7BC07E94}" type="presParOf" srcId="{28BFED55-CFC1-4A99-89F6-9658CFF18D43}" destId="{01013079-9F09-467A-9E1D-16A97FC0C318}" srcOrd="0" destOrd="0" presId="urn:microsoft.com/office/officeart/2018/2/layout/IconCircleList"/>
    <dgm:cxn modelId="{5F852CD0-2ACA-4F41-83ED-8EAF91533FAF}" type="presParOf" srcId="{28BFED55-CFC1-4A99-89F6-9658CFF18D43}" destId="{E046F250-698B-4A89-A282-5542C5ABD089}" srcOrd="1" destOrd="0" presId="urn:microsoft.com/office/officeart/2018/2/layout/IconCircleList"/>
    <dgm:cxn modelId="{998EBE84-2F39-4054-B1D1-ABA629F6E1E4}" type="presParOf" srcId="{28BFED55-CFC1-4A99-89F6-9658CFF18D43}" destId="{F38A9798-6B7B-4B98-831F-D89959135929}" srcOrd="2" destOrd="0" presId="urn:microsoft.com/office/officeart/2018/2/layout/IconCircleList"/>
    <dgm:cxn modelId="{7920A2B6-D886-4D72-BB8C-159E628D5D08}" type="presParOf" srcId="{28BFED55-CFC1-4A99-89F6-9658CFF18D43}" destId="{75D09ED4-C77F-463E-8EEC-61EAD562A165}" srcOrd="3" destOrd="0" presId="urn:microsoft.com/office/officeart/2018/2/layout/IconCircleList"/>
    <dgm:cxn modelId="{435618A9-6118-49B5-A43C-2D7F14E1CD22}" type="presParOf" srcId="{FB9A464E-A3D9-4311-B0D3-008C5A293D3A}" destId="{756B059E-3234-49B1-BBB9-E4CE459234FB}" srcOrd="7" destOrd="0" presId="urn:microsoft.com/office/officeart/2018/2/layout/IconCircleList"/>
    <dgm:cxn modelId="{125EFB61-F6CA-46BD-AE63-B10C8F9E7521}" type="presParOf" srcId="{FB9A464E-A3D9-4311-B0D3-008C5A293D3A}" destId="{97E89ACC-E3A3-499E-85BC-36FB1FFDE2BE}" srcOrd="8" destOrd="0" presId="urn:microsoft.com/office/officeart/2018/2/layout/IconCircleList"/>
    <dgm:cxn modelId="{33785AC7-5F20-4031-BA1C-2D2E01301D2F}" type="presParOf" srcId="{97E89ACC-E3A3-499E-85BC-36FB1FFDE2BE}" destId="{C40DD33E-ED2D-4FEE-AA82-23D8338AD134}" srcOrd="0" destOrd="0" presId="urn:microsoft.com/office/officeart/2018/2/layout/IconCircleList"/>
    <dgm:cxn modelId="{30CE20CB-6F32-4D4C-AC30-08A9AFAE39D2}" type="presParOf" srcId="{97E89ACC-E3A3-499E-85BC-36FB1FFDE2BE}" destId="{CF2B02F7-EAEE-4FD2-BF3A-8A8D7161BEA0}" srcOrd="1" destOrd="0" presId="urn:microsoft.com/office/officeart/2018/2/layout/IconCircleList"/>
    <dgm:cxn modelId="{5A64C779-08AC-4D8B-B73E-43D4D8AD6292}" type="presParOf" srcId="{97E89ACC-E3A3-499E-85BC-36FB1FFDE2BE}" destId="{48D8F8EF-01C1-4D87-AC1F-7B70A4BF46DF}" srcOrd="2" destOrd="0" presId="urn:microsoft.com/office/officeart/2018/2/layout/IconCircleList"/>
    <dgm:cxn modelId="{DD967C6D-0026-4490-B567-756E90CCF2D0}" type="presParOf" srcId="{97E89ACC-E3A3-499E-85BC-36FB1FFDE2BE}" destId="{12CAAA2F-DF4B-4DCA-B727-DB2A5A4B01C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564C2-4776-4E98-A011-BEEA04B2DB2F}">
      <dsp:nvSpPr>
        <dsp:cNvPr id="0" name=""/>
        <dsp:cNvSpPr/>
      </dsp:nvSpPr>
      <dsp:spPr>
        <a:xfrm>
          <a:off x="929397" y="1000587"/>
          <a:ext cx="1262223" cy="12622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831CD-E08F-4BE2-8E71-2F7933462D48}">
      <dsp:nvSpPr>
        <dsp:cNvPr id="0" name=""/>
        <dsp:cNvSpPr/>
      </dsp:nvSpPr>
      <dsp:spPr>
        <a:xfrm>
          <a:off x="1198395" y="1269585"/>
          <a:ext cx="724226" cy="724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EF96C-899D-4482-91AA-917688B9B81D}">
      <dsp:nvSpPr>
        <dsp:cNvPr id="0" name=""/>
        <dsp:cNvSpPr/>
      </dsp:nvSpPr>
      <dsp:spPr>
        <a:xfrm>
          <a:off x="525899" y="2655962"/>
          <a:ext cx="20692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>
              <a:latin typeface="+mn-lt"/>
            </a:rPr>
            <a:t>All our actions aim to produce wellbeing for our citizens</a:t>
          </a:r>
        </a:p>
      </dsp:txBody>
      <dsp:txXfrm>
        <a:off x="525899" y="2655962"/>
        <a:ext cx="2069219" cy="1125000"/>
      </dsp:txXfrm>
    </dsp:sp>
    <dsp:sp modelId="{B2B46A90-C96C-4363-BED4-C659F9FED13B}">
      <dsp:nvSpPr>
        <dsp:cNvPr id="0" name=""/>
        <dsp:cNvSpPr/>
      </dsp:nvSpPr>
      <dsp:spPr>
        <a:xfrm>
          <a:off x="3360729" y="1000587"/>
          <a:ext cx="1262223" cy="12622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2D786-C6CE-4482-9157-0E01A0DEA157}">
      <dsp:nvSpPr>
        <dsp:cNvPr id="0" name=""/>
        <dsp:cNvSpPr/>
      </dsp:nvSpPr>
      <dsp:spPr>
        <a:xfrm>
          <a:off x="3629728" y="1269585"/>
          <a:ext cx="724226" cy="724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20E78-6439-4EAA-B048-476877650CBA}">
      <dsp:nvSpPr>
        <dsp:cNvPr id="0" name=""/>
        <dsp:cNvSpPr/>
      </dsp:nvSpPr>
      <dsp:spPr>
        <a:xfrm>
          <a:off x="2957232" y="2655962"/>
          <a:ext cx="20692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/>
            <a:t>One of our strategic measures is that physical activity increases among citizens</a:t>
          </a:r>
        </a:p>
      </dsp:txBody>
      <dsp:txXfrm>
        <a:off x="2957232" y="2655962"/>
        <a:ext cx="2069219" cy="1125000"/>
      </dsp:txXfrm>
    </dsp:sp>
    <dsp:sp modelId="{437E33FC-6F89-4636-B8C7-26104F9AC938}">
      <dsp:nvSpPr>
        <dsp:cNvPr id="0" name=""/>
        <dsp:cNvSpPr/>
      </dsp:nvSpPr>
      <dsp:spPr>
        <a:xfrm>
          <a:off x="5792062" y="1000587"/>
          <a:ext cx="1262223" cy="12622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54D28-1737-45FA-B751-57E00618BDC9}">
      <dsp:nvSpPr>
        <dsp:cNvPr id="0" name=""/>
        <dsp:cNvSpPr/>
      </dsp:nvSpPr>
      <dsp:spPr>
        <a:xfrm>
          <a:off x="6061060" y="1269585"/>
          <a:ext cx="724226" cy="724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C7FE-C5E3-4D7D-935D-1CE880B5222B}">
      <dsp:nvSpPr>
        <dsp:cNvPr id="0" name=""/>
        <dsp:cNvSpPr/>
      </dsp:nvSpPr>
      <dsp:spPr>
        <a:xfrm>
          <a:off x="5388564" y="2655962"/>
          <a:ext cx="20692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/>
            <a:t>We aim to make physical activity one of our city's success factors, to create premises for physical activity and to lower the barriers for physical activity</a:t>
          </a:r>
        </a:p>
      </dsp:txBody>
      <dsp:txXfrm>
        <a:off x="5388564" y="2655962"/>
        <a:ext cx="2069219" cy="1125000"/>
      </dsp:txXfrm>
    </dsp:sp>
    <dsp:sp modelId="{0D90EDEC-E034-47A1-9571-8A08369E7507}">
      <dsp:nvSpPr>
        <dsp:cNvPr id="0" name=""/>
        <dsp:cNvSpPr/>
      </dsp:nvSpPr>
      <dsp:spPr>
        <a:xfrm>
          <a:off x="8223395" y="1000587"/>
          <a:ext cx="1262223" cy="126222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A6EF9-05E0-4F26-B165-15A38D2B0803}">
      <dsp:nvSpPr>
        <dsp:cNvPr id="0" name=""/>
        <dsp:cNvSpPr/>
      </dsp:nvSpPr>
      <dsp:spPr>
        <a:xfrm>
          <a:off x="8492393" y="1269585"/>
          <a:ext cx="724226" cy="724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204A8-410D-46F4-A593-820EE651E9CE}">
      <dsp:nvSpPr>
        <dsp:cNvPr id="0" name=""/>
        <dsp:cNvSpPr/>
      </dsp:nvSpPr>
      <dsp:spPr>
        <a:xfrm>
          <a:off x="7819897" y="2655962"/>
          <a:ext cx="2069219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kern="1200">
              <a:latin typeface="Arial" panose="020B0604020202020204"/>
            </a:rPr>
            <a:t>Everybody's</a:t>
          </a:r>
          <a:r>
            <a:rPr lang="en-US" sz="1100" b="0" kern="1200"/>
            <a:t> right to daily active break is written in the curriculum</a:t>
          </a:r>
        </a:p>
      </dsp:txBody>
      <dsp:txXfrm>
        <a:off x="7819897" y="2655962"/>
        <a:ext cx="2069219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32CC7-5E05-4687-8E94-04A75C0D1AB0}">
      <dsp:nvSpPr>
        <dsp:cNvPr id="0" name=""/>
        <dsp:cNvSpPr/>
      </dsp:nvSpPr>
      <dsp:spPr>
        <a:xfrm>
          <a:off x="0" y="468"/>
          <a:ext cx="10415016" cy="10957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7E2A-E432-4784-B4C9-EEC6778D14B3}">
      <dsp:nvSpPr>
        <dsp:cNvPr id="0" name=""/>
        <dsp:cNvSpPr/>
      </dsp:nvSpPr>
      <dsp:spPr>
        <a:xfrm>
          <a:off x="331451" y="247002"/>
          <a:ext cx="602638" cy="6026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677ED-7EE9-4BCD-9A6A-6EF35B2059AB}">
      <dsp:nvSpPr>
        <dsp:cNvPr id="0" name=""/>
        <dsp:cNvSpPr/>
      </dsp:nvSpPr>
      <dsp:spPr>
        <a:xfrm>
          <a:off x="1265540" y="468"/>
          <a:ext cx="9149475" cy="109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62" tIns="115962" rIns="115962" bIns="1159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Actively used sport facilities (swimming hall, ice rink etc) </a:t>
          </a:r>
          <a:endParaRPr lang="en-US" sz="2500" kern="1200" dirty="0"/>
        </a:p>
      </dsp:txBody>
      <dsp:txXfrm>
        <a:off x="1265540" y="468"/>
        <a:ext cx="9149475" cy="1095706"/>
      </dsp:txXfrm>
    </dsp:sp>
    <dsp:sp modelId="{C00CB1FC-3472-41A6-950F-A5E8B4BE4495}">
      <dsp:nvSpPr>
        <dsp:cNvPr id="0" name=""/>
        <dsp:cNvSpPr/>
      </dsp:nvSpPr>
      <dsp:spPr>
        <a:xfrm>
          <a:off x="0" y="1370101"/>
          <a:ext cx="10415016" cy="10957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EB619-3013-4432-8435-8ECBEA564D93}">
      <dsp:nvSpPr>
        <dsp:cNvPr id="0" name=""/>
        <dsp:cNvSpPr/>
      </dsp:nvSpPr>
      <dsp:spPr>
        <a:xfrm>
          <a:off x="331451" y="1616635"/>
          <a:ext cx="602638" cy="6026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04436-960C-467B-9F0E-20A30FA94D1E}">
      <dsp:nvSpPr>
        <dsp:cNvPr id="0" name=""/>
        <dsp:cNvSpPr/>
      </dsp:nvSpPr>
      <dsp:spPr>
        <a:xfrm>
          <a:off x="1265540" y="1370101"/>
          <a:ext cx="9149475" cy="109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62" tIns="115962" rIns="115962" bIns="1159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Infrastructure supports walking and cycling</a:t>
          </a:r>
          <a:endParaRPr lang="en-US" sz="2500" kern="1200"/>
        </a:p>
      </dsp:txBody>
      <dsp:txXfrm>
        <a:off x="1265540" y="1370101"/>
        <a:ext cx="9149475" cy="1095706"/>
      </dsp:txXfrm>
    </dsp:sp>
    <dsp:sp modelId="{08D59E0B-ED22-45FB-A89E-929B2CC30332}">
      <dsp:nvSpPr>
        <dsp:cNvPr id="0" name=""/>
        <dsp:cNvSpPr/>
      </dsp:nvSpPr>
      <dsp:spPr>
        <a:xfrm>
          <a:off x="0" y="2739734"/>
          <a:ext cx="10415016" cy="10957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F96F0-C17C-43D9-BCFD-6C30021C923A}">
      <dsp:nvSpPr>
        <dsp:cNvPr id="0" name=""/>
        <dsp:cNvSpPr/>
      </dsp:nvSpPr>
      <dsp:spPr>
        <a:xfrm>
          <a:off x="331451" y="2986268"/>
          <a:ext cx="602638" cy="6026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7272A-B810-4C72-9EEC-F9071A172F8F}">
      <dsp:nvSpPr>
        <dsp:cNvPr id="0" name=""/>
        <dsp:cNvSpPr/>
      </dsp:nvSpPr>
      <dsp:spPr>
        <a:xfrm>
          <a:off x="1265540" y="2739734"/>
          <a:ext cx="9149475" cy="109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62" tIns="115962" rIns="115962" bIns="1159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"Green area promise": Every citizen has max. 300 meters to the nearest green area</a:t>
          </a:r>
          <a:endParaRPr lang="en-US" sz="2500" kern="1200" dirty="0"/>
        </a:p>
      </dsp:txBody>
      <dsp:txXfrm>
        <a:off x="1265540" y="2739734"/>
        <a:ext cx="9149475" cy="1095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436D-D33D-45F0-834B-3D20E4083697}">
      <dsp:nvSpPr>
        <dsp:cNvPr id="0" name=""/>
        <dsp:cNvSpPr/>
      </dsp:nvSpPr>
      <dsp:spPr>
        <a:xfrm>
          <a:off x="0" y="1240"/>
          <a:ext cx="6399657" cy="528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36134-8177-4690-8082-6B21A27CD6FA}">
      <dsp:nvSpPr>
        <dsp:cNvPr id="0" name=""/>
        <dsp:cNvSpPr/>
      </dsp:nvSpPr>
      <dsp:spPr>
        <a:xfrm>
          <a:off x="159946" y="120209"/>
          <a:ext cx="290811" cy="290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4619-C80D-4874-BA2D-47E6A169AEA7}">
      <dsp:nvSpPr>
        <dsp:cNvPr id="0" name=""/>
        <dsp:cNvSpPr/>
      </dsp:nvSpPr>
      <dsp:spPr>
        <a:xfrm>
          <a:off x="610704" y="1240"/>
          <a:ext cx="5788952" cy="52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59" tIns="55959" rIns="55959" bIns="559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Versatile supervised group exercises</a:t>
          </a:r>
        </a:p>
      </dsp:txBody>
      <dsp:txXfrm>
        <a:off x="610704" y="1240"/>
        <a:ext cx="5788952" cy="528748"/>
      </dsp:txXfrm>
    </dsp:sp>
    <dsp:sp modelId="{B4129D79-2511-4797-A51E-02685CD135E1}">
      <dsp:nvSpPr>
        <dsp:cNvPr id="0" name=""/>
        <dsp:cNvSpPr/>
      </dsp:nvSpPr>
      <dsp:spPr>
        <a:xfrm>
          <a:off x="0" y="662176"/>
          <a:ext cx="6399657" cy="528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26A2F-F085-4CB7-9A43-E8C968106979}">
      <dsp:nvSpPr>
        <dsp:cNvPr id="0" name=""/>
        <dsp:cNvSpPr/>
      </dsp:nvSpPr>
      <dsp:spPr>
        <a:xfrm>
          <a:off x="159946" y="781145"/>
          <a:ext cx="290811" cy="290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81059-FDB1-4DA9-ACE3-FAFDF1DC8A07}">
      <dsp:nvSpPr>
        <dsp:cNvPr id="0" name=""/>
        <dsp:cNvSpPr/>
      </dsp:nvSpPr>
      <dsp:spPr>
        <a:xfrm>
          <a:off x="610704" y="662176"/>
          <a:ext cx="5788952" cy="52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59" tIns="55959" rIns="55959" bIns="559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Peer group exercise for seniors</a:t>
          </a:r>
        </a:p>
      </dsp:txBody>
      <dsp:txXfrm>
        <a:off x="610704" y="662176"/>
        <a:ext cx="5788952" cy="528748"/>
      </dsp:txXfrm>
    </dsp:sp>
    <dsp:sp modelId="{AA5559E0-ABCB-4542-933D-1E67E68FCCFB}">
      <dsp:nvSpPr>
        <dsp:cNvPr id="0" name=""/>
        <dsp:cNvSpPr/>
      </dsp:nvSpPr>
      <dsp:spPr>
        <a:xfrm>
          <a:off x="0" y="1323112"/>
          <a:ext cx="6399657" cy="528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7AA93-67BD-4289-9DDD-4620AB90C137}">
      <dsp:nvSpPr>
        <dsp:cNvPr id="0" name=""/>
        <dsp:cNvSpPr/>
      </dsp:nvSpPr>
      <dsp:spPr>
        <a:xfrm>
          <a:off x="159946" y="1442080"/>
          <a:ext cx="290811" cy="290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A2B38-331D-42AE-B6BF-68FEB75E6BB8}">
      <dsp:nvSpPr>
        <dsp:cNvPr id="0" name=""/>
        <dsp:cNvSpPr/>
      </dsp:nvSpPr>
      <dsp:spPr>
        <a:xfrm>
          <a:off x="610704" y="1323112"/>
          <a:ext cx="5788952" cy="52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59" tIns="55959" rIns="55959" bIns="559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Senior swimming card and special swimming card</a:t>
          </a:r>
        </a:p>
      </dsp:txBody>
      <dsp:txXfrm>
        <a:off x="610704" y="1323112"/>
        <a:ext cx="5788952" cy="528748"/>
      </dsp:txXfrm>
    </dsp:sp>
    <dsp:sp modelId="{1EE096C0-46AD-4612-9891-58FA1AA106AA}">
      <dsp:nvSpPr>
        <dsp:cNvPr id="0" name=""/>
        <dsp:cNvSpPr/>
      </dsp:nvSpPr>
      <dsp:spPr>
        <a:xfrm>
          <a:off x="0" y="1984048"/>
          <a:ext cx="6399657" cy="528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7D8DF-9021-462D-A8EC-8EA4193295BA}">
      <dsp:nvSpPr>
        <dsp:cNvPr id="0" name=""/>
        <dsp:cNvSpPr/>
      </dsp:nvSpPr>
      <dsp:spPr>
        <a:xfrm>
          <a:off x="159946" y="2103016"/>
          <a:ext cx="290811" cy="2908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C5E88-34CD-4889-86B7-9AE71100532B}">
      <dsp:nvSpPr>
        <dsp:cNvPr id="0" name=""/>
        <dsp:cNvSpPr/>
      </dsp:nvSpPr>
      <dsp:spPr>
        <a:xfrm>
          <a:off x="610704" y="1984048"/>
          <a:ext cx="5788952" cy="52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59" tIns="55959" rIns="55959" bIns="559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Sport equipment in the library</a:t>
          </a:r>
        </a:p>
      </dsp:txBody>
      <dsp:txXfrm>
        <a:off x="610704" y="1984048"/>
        <a:ext cx="5788952" cy="528748"/>
      </dsp:txXfrm>
    </dsp:sp>
    <dsp:sp modelId="{4302B5EA-5EAC-4DEB-9F63-AD70ACA0DCD2}">
      <dsp:nvSpPr>
        <dsp:cNvPr id="0" name=""/>
        <dsp:cNvSpPr/>
      </dsp:nvSpPr>
      <dsp:spPr>
        <a:xfrm>
          <a:off x="0" y="2644983"/>
          <a:ext cx="6399657" cy="528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90354-E598-47C7-AAD2-63536AFABB90}">
      <dsp:nvSpPr>
        <dsp:cNvPr id="0" name=""/>
        <dsp:cNvSpPr/>
      </dsp:nvSpPr>
      <dsp:spPr>
        <a:xfrm>
          <a:off x="159946" y="2763952"/>
          <a:ext cx="290811" cy="2908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6DCF3-88DD-499D-B308-08C426C8BE98}">
      <dsp:nvSpPr>
        <dsp:cNvPr id="0" name=""/>
        <dsp:cNvSpPr/>
      </dsp:nvSpPr>
      <dsp:spPr>
        <a:xfrm>
          <a:off x="610704" y="2644983"/>
          <a:ext cx="5788952" cy="52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59" tIns="55959" rIns="55959" bIns="559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Different sport events</a:t>
          </a:r>
        </a:p>
      </dsp:txBody>
      <dsp:txXfrm>
        <a:off x="610704" y="2644983"/>
        <a:ext cx="5788952" cy="528748"/>
      </dsp:txXfrm>
    </dsp:sp>
    <dsp:sp modelId="{167E7C14-FA2D-497C-88D2-E2EB8ECB2563}">
      <dsp:nvSpPr>
        <dsp:cNvPr id="0" name=""/>
        <dsp:cNvSpPr/>
      </dsp:nvSpPr>
      <dsp:spPr>
        <a:xfrm>
          <a:off x="0" y="3305919"/>
          <a:ext cx="6399657" cy="5287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E0997-1913-4C4E-B544-F5EB4205214D}">
      <dsp:nvSpPr>
        <dsp:cNvPr id="0" name=""/>
        <dsp:cNvSpPr/>
      </dsp:nvSpPr>
      <dsp:spPr>
        <a:xfrm>
          <a:off x="159946" y="3424887"/>
          <a:ext cx="290811" cy="2908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435CB-B635-40A7-8D93-7EDDEEB5E32D}">
      <dsp:nvSpPr>
        <dsp:cNvPr id="0" name=""/>
        <dsp:cNvSpPr/>
      </dsp:nvSpPr>
      <dsp:spPr>
        <a:xfrm>
          <a:off x="610704" y="3305919"/>
          <a:ext cx="5788952" cy="52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59" tIns="55959" rIns="55959" bIns="559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Wellbeing mentoring</a:t>
          </a:r>
        </a:p>
      </dsp:txBody>
      <dsp:txXfrm>
        <a:off x="610704" y="3305919"/>
        <a:ext cx="5788952" cy="528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25BEE-B8A1-466C-9535-BB1F5BC87760}">
      <dsp:nvSpPr>
        <dsp:cNvPr id="0" name=""/>
        <dsp:cNvSpPr/>
      </dsp:nvSpPr>
      <dsp:spPr>
        <a:xfrm>
          <a:off x="96470" y="693029"/>
          <a:ext cx="898872" cy="89887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E3D51-E59F-4572-9C31-56FF24B86F92}">
      <dsp:nvSpPr>
        <dsp:cNvPr id="0" name=""/>
        <dsp:cNvSpPr/>
      </dsp:nvSpPr>
      <dsp:spPr>
        <a:xfrm>
          <a:off x="285233" y="881792"/>
          <a:ext cx="521346" cy="521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5B627-680F-484F-B598-C72351259078}">
      <dsp:nvSpPr>
        <dsp:cNvPr id="0" name=""/>
        <dsp:cNvSpPr/>
      </dsp:nvSpPr>
      <dsp:spPr>
        <a:xfrm>
          <a:off x="1187959" y="693029"/>
          <a:ext cx="2118771" cy="89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Strong collaboration within the city and with sport clubs and companies</a:t>
          </a:r>
          <a:endParaRPr lang="en-US" sz="1500" kern="1200"/>
        </a:p>
      </dsp:txBody>
      <dsp:txXfrm>
        <a:off x="1187959" y="693029"/>
        <a:ext cx="2118771" cy="898872"/>
      </dsp:txXfrm>
    </dsp:sp>
    <dsp:sp modelId="{B9F0BF95-4A23-4BD4-8AA9-838A7434DCB0}">
      <dsp:nvSpPr>
        <dsp:cNvPr id="0" name=""/>
        <dsp:cNvSpPr/>
      </dsp:nvSpPr>
      <dsp:spPr>
        <a:xfrm>
          <a:off x="3675910" y="693029"/>
          <a:ext cx="898872" cy="89887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B3778-D9EB-4402-A13E-D6DA31E9E369}">
      <dsp:nvSpPr>
        <dsp:cNvPr id="0" name=""/>
        <dsp:cNvSpPr/>
      </dsp:nvSpPr>
      <dsp:spPr>
        <a:xfrm>
          <a:off x="3864674" y="881792"/>
          <a:ext cx="521346" cy="521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C6860-49F5-4DA8-9AA2-B3D6C7B9737F}">
      <dsp:nvSpPr>
        <dsp:cNvPr id="0" name=""/>
        <dsp:cNvSpPr/>
      </dsp:nvSpPr>
      <dsp:spPr>
        <a:xfrm>
          <a:off x="4767399" y="693029"/>
          <a:ext cx="2118771" cy="89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Regular meetings with sport clubs representatives</a:t>
          </a:r>
          <a:endParaRPr lang="en-US" sz="1500" kern="1200"/>
        </a:p>
      </dsp:txBody>
      <dsp:txXfrm>
        <a:off x="4767399" y="693029"/>
        <a:ext cx="2118771" cy="898872"/>
      </dsp:txXfrm>
    </dsp:sp>
    <dsp:sp modelId="{C9166F5F-32B0-469F-98CF-8442CF3776A1}">
      <dsp:nvSpPr>
        <dsp:cNvPr id="0" name=""/>
        <dsp:cNvSpPr/>
      </dsp:nvSpPr>
      <dsp:spPr>
        <a:xfrm>
          <a:off x="7255351" y="693029"/>
          <a:ext cx="898872" cy="89887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E56AE-01CB-465C-BDA0-A4DFA5E7992A}">
      <dsp:nvSpPr>
        <dsp:cNvPr id="0" name=""/>
        <dsp:cNvSpPr/>
      </dsp:nvSpPr>
      <dsp:spPr>
        <a:xfrm>
          <a:off x="7444114" y="881792"/>
          <a:ext cx="521346" cy="521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4112-6817-4B61-9481-21F794A5BFA6}">
      <dsp:nvSpPr>
        <dsp:cNvPr id="0" name=""/>
        <dsp:cNvSpPr/>
      </dsp:nvSpPr>
      <dsp:spPr>
        <a:xfrm>
          <a:off x="8346839" y="693029"/>
          <a:ext cx="2118771" cy="89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Joint swimming cards and outdoor routes with neighbour cities</a:t>
          </a:r>
          <a:endParaRPr lang="en-US" sz="1500" kern="1200"/>
        </a:p>
      </dsp:txBody>
      <dsp:txXfrm>
        <a:off x="8346839" y="693029"/>
        <a:ext cx="2118771" cy="898872"/>
      </dsp:txXfrm>
    </dsp:sp>
    <dsp:sp modelId="{01013079-9F09-467A-9E1D-16A97FC0C318}">
      <dsp:nvSpPr>
        <dsp:cNvPr id="0" name=""/>
        <dsp:cNvSpPr/>
      </dsp:nvSpPr>
      <dsp:spPr>
        <a:xfrm>
          <a:off x="96470" y="2244006"/>
          <a:ext cx="898872" cy="89887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6F250-698B-4A89-A282-5542C5ABD089}">
      <dsp:nvSpPr>
        <dsp:cNvPr id="0" name=""/>
        <dsp:cNvSpPr/>
      </dsp:nvSpPr>
      <dsp:spPr>
        <a:xfrm>
          <a:off x="285233" y="2432770"/>
          <a:ext cx="521346" cy="5213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09ED4-C77F-463E-8EEC-61EAD562A165}">
      <dsp:nvSpPr>
        <dsp:cNvPr id="0" name=""/>
        <dsp:cNvSpPr/>
      </dsp:nvSpPr>
      <dsp:spPr>
        <a:xfrm>
          <a:off x="1187959" y="2244006"/>
          <a:ext cx="2118771" cy="89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Kerava-Sipoo sports hall</a:t>
          </a:r>
          <a:endParaRPr lang="en-US" sz="1500" kern="1200"/>
        </a:p>
      </dsp:txBody>
      <dsp:txXfrm>
        <a:off x="1187959" y="2244006"/>
        <a:ext cx="2118771" cy="898872"/>
      </dsp:txXfrm>
    </dsp:sp>
    <dsp:sp modelId="{C40DD33E-ED2D-4FEE-AA82-23D8338AD134}">
      <dsp:nvSpPr>
        <dsp:cNvPr id="0" name=""/>
        <dsp:cNvSpPr/>
      </dsp:nvSpPr>
      <dsp:spPr>
        <a:xfrm>
          <a:off x="3675910" y="2244006"/>
          <a:ext cx="898872" cy="89887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B02F7-EAEE-4FD2-BF3A-8A8D7161BEA0}">
      <dsp:nvSpPr>
        <dsp:cNvPr id="0" name=""/>
        <dsp:cNvSpPr/>
      </dsp:nvSpPr>
      <dsp:spPr>
        <a:xfrm>
          <a:off x="3864674" y="2432770"/>
          <a:ext cx="521346" cy="5213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AAA2F-DF4B-4DCA-B727-DB2A5A4B01C5}">
      <dsp:nvSpPr>
        <dsp:cNvPr id="0" name=""/>
        <dsp:cNvSpPr/>
      </dsp:nvSpPr>
      <dsp:spPr>
        <a:xfrm>
          <a:off x="4767399" y="2244006"/>
          <a:ext cx="2118771" cy="89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Collaboration with Vantaa and Vantaa-Kerava wellbeing services county</a:t>
          </a:r>
          <a:endParaRPr lang="en-US" sz="1500" kern="1200"/>
        </a:p>
      </dsp:txBody>
      <dsp:txXfrm>
        <a:off x="4767399" y="2244006"/>
        <a:ext cx="2118771" cy="89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2 So Each unit must set an annual goal to promote movement. </a:t>
            </a:r>
          </a:p>
          <a:p>
            <a:r>
              <a:rPr lang="en" dirty="0"/>
              <a:t>We measure it by </a:t>
            </a:r>
            <a:r>
              <a:rPr lang="en" dirty="0" err="1"/>
              <a:t>excample</a:t>
            </a:r>
            <a:r>
              <a:rPr lang="en" dirty="0"/>
              <a:t> we have  digital meter for walkers and bikers and how our youth health is school health survey</a:t>
            </a:r>
          </a:p>
          <a:p>
            <a:r>
              <a:rPr lang="en" dirty="0"/>
              <a:t>3. our political decision-makers are also committed to promoting investments intended to promote an active lifestyle.</a:t>
            </a:r>
            <a:endParaRPr lang="en" dirty="0">
              <a:cs typeface="Calibri" panose="020F0502020204030204"/>
            </a:endParaRPr>
          </a:p>
          <a:p>
            <a:r>
              <a:rPr lang="en" dirty="0">
                <a:cs typeface="Calibri" panose="020F0502020204030204"/>
              </a:rPr>
              <a:t>4. we are the first city in </a:t>
            </a:r>
            <a:r>
              <a:rPr lang="en" dirty="0" err="1">
                <a:cs typeface="Calibri" panose="020F0502020204030204"/>
              </a:rPr>
              <a:t>finland</a:t>
            </a:r>
            <a:r>
              <a:rPr lang="en" dirty="0">
                <a:cs typeface="Calibri" panose="020F0502020204030204"/>
              </a:rPr>
              <a:t> who has written the right to daily activity break in curriculum.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45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3. Even </a:t>
            </a:r>
            <a:r>
              <a:rPr lang="fi-FI" dirty="0" err="1">
                <a:cs typeface="Calibri"/>
              </a:rPr>
              <a:t>though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are</a:t>
            </a:r>
            <a:r>
              <a:rPr lang="fi-FI" dirty="0">
                <a:cs typeface="Calibri"/>
              </a:rPr>
              <a:t> </a:t>
            </a:r>
            <a:r>
              <a:rPr lang="en" dirty="0"/>
              <a:t>densely populated city, we are also keen to have green environment near every inhabitant. We have Green are promise so that..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26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1. Sport services offer a variety of group training, such as </a:t>
            </a:r>
            <a:r>
              <a:rPr lang="en-US" dirty="0" err="1">
                <a:cs typeface="Calibri"/>
              </a:rPr>
              <a:t>pilates</a:t>
            </a:r>
            <a:r>
              <a:rPr lang="en-US" dirty="0">
                <a:cs typeface="Calibri"/>
              </a:rPr>
              <a:t>, strength training, water exercise. We also have classes for those with special needs.</a:t>
            </a:r>
          </a:p>
          <a:p>
            <a:r>
              <a:rPr lang="en-US" dirty="0">
                <a:cs typeface="Calibri"/>
              </a:rPr>
              <a:t>2. Trainer senior instructors organize light exercise classes to other seniors in different parts of the city. Mostly in aged groups</a:t>
            </a:r>
            <a:endParaRPr lang="en-US" dirty="0"/>
          </a:p>
          <a:p>
            <a:r>
              <a:rPr lang="en-US" dirty="0">
                <a:cs typeface="Calibri"/>
              </a:rPr>
              <a:t>3. Senior cards and special swimming cards are cheap. Senior card is 80 e  (you have to be 65 years old to get this card) per year and special swimming card is 70 e. You can get special swimming card right for a year if you for example </a:t>
            </a:r>
            <a:r>
              <a:rPr lang="en" dirty="0"/>
              <a:t>recover from surgery or you have asthma.</a:t>
            </a:r>
            <a:endParaRPr lang="en-US" dirty="0">
              <a:cs typeface="Calibri"/>
            </a:endParaRPr>
          </a:p>
          <a:p>
            <a:r>
              <a:rPr lang="en" dirty="0">
                <a:cs typeface="Calibri"/>
              </a:rPr>
              <a:t>4. you can lend for example skating support. kettlebell, handweights etc, with library card</a:t>
            </a:r>
          </a:p>
          <a:p>
            <a:r>
              <a:rPr lang="en" dirty="0">
                <a:cs typeface="Calibri"/>
              </a:rPr>
              <a:t>5. We tend to add sport in different events so that sport is seen throught different occasions. We also have multiple own events throughout the year. </a:t>
            </a:r>
          </a:p>
          <a:p>
            <a:r>
              <a:rPr lang="en" dirty="0">
                <a:cs typeface="Calibri"/>
              </a:rPr>
              <a:t>6. We have one wellbeing mentor who mentor clients to move, sleelp and eat right. Clients come straight from </a:t>
            </a:r>
            <a:r>
              <a:rPr lang="en" dirty="0"/>
              <a:t>patient information system were doctors suscribe the need to have wellbeinf metoring done.</a:t>
            </a:r>
          </a:p>
          <a:p>
            <a:pPr marL="228600" indent="-22860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95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2. We have two </a:t>
            </a:r>
            <a:r>
              <a:rPr lang="en-US" dirty="0" err="1">
                <a:cs typeface="Calibri"/>
              </a:rPr>
              <a:t>meatings</a:t>
            </a:r>
            <a:r>
              <a:rPr lang="en-US" dirty="0">
                <a:cs typeface="Calibri"/>
              </a:rPr>
              <a:t> in year were every club in </a:t>
            </a:r>
            <a:r>
              <a:rPr lang="en-US" dirty="0" err="1">
                <a:cs typeface="Calibri"/>
              </a:rPr>
              <a:t>Kerava</a:t>
            </a:r>
            <a:r>
              <a:rPr lang="en-US" dirty="0">
                <a:cs typeface="Calibri"/>
              </a:rPr>
              <a:t> is </a:t>
            </a:r>
            <a:r>
              <a:rPr lang="en-US" dirty="0" err="1">
                <a:cs typeface="Calibri"/>
              </a:rPr>
              <a:t>envited</a:t>
            </a:r>
            <a:r>
              <a:rPr lang="en-US" dirty="0">
                <a:cs typeface="Calibri"/>
              </a:rPr>
              <a:t> and then we have a sport parliament. Sport parliament has 6 persons from different clubs.</a:t>
            </a:r>
            <a:r>
              <a:rPr lang="en-US" dirty="0"/>
              <a:t> </a:t>
            </a:r>
            <a:r>
              <a:rPr lang="en" dirty="0"/>
              <a:t>clubs have voted people into the sports parliament and </a:t>
            </a:r>
            <a:r>
              <a:rPr lang="en" dirty="0" err="1"/>
              <a:t>i</a:t>
            </a:r>
            <a:r>
              <a:rPr lang="en" dirty="0"/>
              <a:t> as the director of sport have agreed to move the thigs forward what the </a:t>
            </a:r>
            <a:r>
              <a:rPr lang="en" dirty="0" err="1"/>
              <a:t>parlament</a:t>
            </a:r>
            <a:r>
              <a:rPr lang="en" dirty="0"/>
              <a:t> sees as needed.</a:t>
            </a:r>
            <a:endParaRPr lang="en-US" dirty="0">
              <a:cs typeface="Calibri"/>
            </a:endParaRPr>
          </a:p>
          <a:p>
            <a:r>
              <a:rPr lang="en" dirty="0">
                <a:cs typeface="Calibri"/>
              </a:rPr>
              <a:t>3. We have joint swimming card with </a:t>
            </a:r>
            <a:r>
              <a:rPr lang="en" dirty="0" err="1">
                <a:cs typeface="Calibri"/>
              </a:rPr>
              <a:t>Tuusula</a:t>
            </a:r>
            <a:r>
              <a:rPr lang="en" dirty="0">
                <a:cs typeface="Calibri"/>
              </a:rPr>
              <a:t> and Järvenpää, so that if you have 10 times swimming card </a:t>
            </a:r>
            <a:r>
              <a:rPr lang="en" dirty="0" err="1">
                <a:cs typeface="Calibri"/>
              </a:rPr>
              <a:t>purcased</a:t>
            </a:r>
            <a:r>
              <a:rPr lang="en" dirty="0">
                <a:cs typeface="Calibri"/>
              </a:rPr>
              <a:t> you can use that in all of </a:t>
            </a:r>
            <a:r>
              <a:rPr lang="en" dirty="0" err="1">
                <a:cs typeface="Calibri"/>
              </a:rPr>
              <a:t>yhese</a:t>
            </a:r>
            <a:r>
              <a:rPr lang="en" dirty="0">
                <a:cs typeface="Calibri"/>
              </a:rPr>
              <a:t> three swimming hall. We are the only </a:t>
            </a:r>
            <a:r>
              <a:rPr lang="en" dirty="0" err="1">
                <a:cs typeface="Calibri"/>
              </a:rPr>
              <a:t>citys</a:t>
            </a:r>
            <a:r>
              <a:rPr lang="en" dirty="0">
                <a:cs typeface="Calibri"/>
              </a:rPr>
              <a:t> in </a:t>
            </a:r>
            <a:r>
              <a:rPr lang="en" dirty="0" err="1">
                <a:cs typeface="Calibri"/>
              </a:rPr>
              <a:t>finland</a:t>
            </a:r>
            <a:r>
              <a:rPr lang="en" dirty="0">
                <a:cs typeface="Calibri"/>
              </a:rPr>
              <a:t> to have this kind of co-operation.</a:t>
            </a:r>
          </a:p>
          <a:p>
            <a:r>
              <a:rPr lang="en" dirty="0">
                <a:cs typeface="Calibri"/>
              </a:rPr>
              <a:t>4. We are planning to built a big sport hall with our </a:t>
            </a:r>
            <a:r>
              <a:rPr lang="en" dirty="0" err="1">
                <a:cs typeface="Calibri"/>
              </a:rPr>
              <a:t>neighbour</a:t>
            </a:r>
            <a:r>
              <a:rPr lang="en" dirty="0">
                <a:cs typeface="Calibri"/>
              </a:rPr>
              <a:t> city </a:t>
            </a:r>
            <a:r>
              <a:rPr lang="en" dirty="0" err="1">
                <a:cs typeface="Calibri"/>
              </a:rPr>
              <a:t>Sipoo</a:t>
            </a:r>
            <a:r>
              <a:rPr lang="en" dirty="0">
                <a:cs typeface="Calibri"/>
              </a:rPr>
              <a:t>. This is also the first one in Finland and we also got higher </a:t>
            </a:r>
            <a:r>
              <a:rPr lang="en" dirty="0"/>
              <a:t>grant (one </a:t>
            </a:r>
            <a:r>
              <a:rPr lang="en" dirty="0" err="1"/>
              <a:t>miljon</a:t>
            </a:r>
            <a:r>
              <a:rPr lang="en" dirty="0"/>
              <a:t>) from the state for construction. The total costs are </a:t>
            </a:r>
            <a:r>
              <a:rPr lang="en" dirty="0" err="1"/>
              <a:t>aproximately</a:t>
            </a:r>
            <a:r>
              <a:rPr lang="en" dirty="0"/>
              <a:t> 18-20 </a:t>
            </a:r>
            <a:r>
              <a:rPr lang="en" dirty="0" err="1"/>
              <a:t>miljon</a:t>
            </a:r>
            <a:r>
              <a:rPr lang="en" dirty="0"/>
              <a:t>.</a:t>
            </a:r>
            <a:endParaRPr lang="en" dirty="0"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49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pupil</a:t>
            </a:r>
            <a:r>
              <a:rPr lang="fi-FI" dirty="0"/>
              <a:t> in Kerava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daily</a:t>
            </a:r>
            <a:r>
              <a:rPr lang="fi-FI" dirty="0"/>
              <a:t> </a:t>
            </a:r>
            <a:r>
              <a:rPr lang="fi-FI" dirty="0" err="1"/>
              <a:t>break</a:t>
            </a:r>
            <a:r>
              <a:rPr lang="fi-FI" dirty="0"/>
              <a:t> </a:t>
            </a:r>
            <a:r>
              <a:rPr lang="fi-FI" dirty="0" err="1"/>
              <a:t>activity</a:t>
            </a:r>
            <a:r>
              <a:rPr lang="fi-FI" dirty="0"/>
              <a:t> in addition to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breaks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. In addition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break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classes</a:t>
            </a:r>
            <a:endParaRPr lang="fi-FI" dirty="0"/>
          </a:p>
          <a:p>
            <a:pPr marL="228600" indent="-228600">
              <a:buAutoNum type="arabicPeriod"/>
            </a:pP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schools</a:t>
            </a:r>
            <a:r>
              <a:rPr lang="fi-FI" dirty="0"/>
              <a:t> in Kerava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far</a:t>
            </a:r>
            <a:r>
              <a:rPr lang="fi-FI" dirty="0"/>
              <a:t> </a:t>
            </a:r>
            <a:r>
              <a:rPr lang="fi-FI" dirty="0" err="1"/>
              <a:t>attended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made </a:t>
            </a:r>
            <a:r>
              <a:rPr lang="fi-FI" dirty="0" err="1"/>
              <a:t>surveys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and </a:t>
            </a:r>
            <a:r>
              <a:rPr lang="fi-FI" dirty="0" err="1"/>
              <a:t>schoolway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safe</a:t>
            </a:r>
            <a:r>
              <a:rPr lang="fi-FI" dirty="0"/>
              <a:t> for </a:t>
            </a:r>
            <a:r>
              <a:rPr lang="fi-FI" dirty="0" err="1"/>
              <a:t>biking</a:t>
            </a:r>
            <a:r>
              <a:rPr lang="fi-FI" dirty="0"/>
              <a:t> </a:t>
            </a:r>
          </a:p>
          <a:p>
            <a:pPr marL="228600" indent="-228600">
              <a:buAutoNum type="arabicPeriod"/>
            </a:pPr>
            <a:r>
              <a:rPr lang="fi-FI" dirty="0" err="1"/>
              <a:t>Two</a:t>
            </a:r>
            <a:r>
              <a:rPr lang="fi-FI" dirty="0"/>
              <a:t> sport </a:t>
            </a:r>
            <a:r>
              <a:rPr lang="fi-FI" dirty="0" err="1"/>
              <a:t>vans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sport and </a:t>
            </a:r>
            <a:r>
              <a:rPr lang="fi-FI" dirty="0" err="1"/>
              <a:t>game</a:t>
            </a:r>
            <a:r>
              <a:rPr lang="fi-FI" dirty="0"/>
              <a:t> </a:t>
            </a:r>
            <a:r>
              <a:rPr lang="fi-FI" dirty="0" err="1"/>
              <a:t>equipment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 </a:t>
            </a:r>
            <a:r>
              <a:rPr lang="fi-FI" dirty="0" err="1"/>
              <a:t>around</a:t>
            </a:r>
            <a:r>
              <a:rPr lang="fi-FI" dirty="0"/>
              <a:t> </a:t>
            </a:r>
            <a:r>
              <a:rPr lang="fi-FI" dirty="0" err="1"/>
              <a:t>kindergartens</a:t>
            </a:r>
            <a:endParaRPr lang="fi-FI" dirty="0"/>
          </a:p>
          <a:p>
            <a:pPr marL="228600" indent="-228600">
              <a:buAutoNum type="arabicPeriod"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invested</a:t>
            </a:r>
            <a:r>
              <a:rPr lang="fi-FI" dirty="0"/>
              <a:t> in </a:t>
            </a:r>
            <a:r>
              <a:rPr lang="fi-FI" dirty="0" err="1"/>
              <a:t>green</a:t>
            </a:r>
            <a:r>
              <a:rPr lang="fi-FI" dirty="0"/>
              <a:t> </a:t>
            </a:r>
            <a:r>
              <a:rPr lang="fi-FI" dirty="0" err="1"/>
              <a:t>playareas</a:t>
            </a:r>
            <a:r>
              <a:rPr lang="fi-FI" dirty="0"/>
              <a:t> in </a:t>
            </a:r>
            <a:r>
              <a:rPr lang="fi-FI" dirty="0" err="1"/>
              <a:t>kindergartens</a:t>
            </a:r>
            <a:endParaRPr lang="fi-FI" dirty="0"/>
          </a:p>
          <a:p>
            <a:pPr marL="228600" indent="-228600">
              <a:buAutoNum type="arabicPeriod"/>
            </a:pPr>
            <a:r>
              <a:rPr lang="fi-FI" dirty="0"/>
              <a:t>Urhea-toiminta </a:t>
            </a:r>
            <a:r>
              <a:rPr lang="fi-FI" dirty="0" err="1"/>
              <a:t>middle-school</a:t>
            </a:r>
            <a:r>
              <a:rPr lang="fi-FI" dirty="0"/>
              <a:t> </a:t>
            </a:r>
            <a:r>
              <a:rPr lang="fi-FI" dirty="0" err="1"/>
              <a:t>pupils</a:t>
            </a:r>
            <a:r>
              <a:rPr lang="fi-FI" dirty="0"/>
              <a:t> to </a:t>
            </a:r>
            <a:r>
              <a:rPr lang="fi-FI" dirty="0" err="1"/>
              <a:t>combine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and </a:t>
            </a:r>
            <a:r>
              <a:rPr lang="fi-FI" dirty="0" err="1"/>
              <a:t>goal</a:t>
            </a:r>
            <a:r>
              <a:rPr lang="fi-FI" dirty="0"/>
              <a:t> </a:t>
            </a:r>
            <a:r>
              <a:rPr lang="fi-FI" dirty="0" err="1"/>
              <a:t>oriented</a:t>
            </a:r>
            <a:r>
              <a:rPr lang="fi-FI" dirty="0"/>
              <a:t> </a:t>
            </a:r>
            <a:r>
              <a:rPr lang="fi-FI" dirty="0" err="1"/>
              <a:t>sports</a:t>
            </a:r>
            <a:r>
              <a:rPr lang="fi-FI" dirty="0"/>
              <a:t> hobby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91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grants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sports</a:t>
            </a:r>
            <a:r>
              <a:rPr lang="fi-FI" dirty="0"/>
              <a:t> </a:t>
            </a:r>
            <a:r>
              <a:rPr lang="fi-FI" dirty="0" err="1"/>
              <a:t>clubs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grant</a:t>
            </a:r>
            <a:r>
              <a:rPr lang="fi-FI" dirty="0"/>
              <a:t> for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occassions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as </a:t>
            </a:r>
            <a:r>
              <a:rPr lang="fi-FI" dirty="0" err="1"/>
              <a:t>organizing</a:t>
            </a:r>
            <a:r>
              <a:rPr lang="fi-FI" dirty="0"/>
              <a:t> sport </a:t>
            </a:r>
            <a:r>
              <a:rPr lang="fi-FI" dirty="0" err="1"/>
              <a:t>events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Hobby </a:t>
            </a:r>
            <a:r>
              <a:rPr lang="fi-FI" dirty="0" err="1"/>
              <a:t>stipend</a:t>
            </a:r>
            <a:r>
              <a:rPr lang="fi-FI" dirty="0"/>
              <a:t> for 7-17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attwnding</a:t>
            </a:r>
            <a:r>
              <a:rPr lang="fi-FI" dirty="0"/>
              <a:t> </a:t>
            </a:r>
            <a:r>
              <a:rPr lang="fi-FI" dirty="0" err="1"/>
              <a:t>organized</a:t>
            </a:r>
            <a:r>
              <a:rPr lang="fi-FI" dirty="0"/>
              <a:t> hobby. Hobby voucher for 7-28 </a:t>
            </a:r>
            <a:r>
              <a:rPr lang="fi-FI" dirty="0" err="1"/>
              <a:t>year</a:t>
            </a:r>
            <a:r>
              <a:rPr lang="fi-FI" dirty="0"/>
              <a:t> </a:t>
            </a:r>
            <a:r>
              <a:rPr lang="fi-FI" dirty="0" err="1"/>
              <a:t>olds</a:t>
            </a:r>
            <a:r>
              <a:rPr lang="fi-FI" dirty="0"/>
              <a:t> for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hobby, hobby </a:t>
            </a:r>
            <a:r>
              <a:rPr lang="fi-FI" dirty="0" err="1"/>
              <a:t>equipment</a:t>
            </a:r>
            <a:r>
              <a:rPr lang="fi-FI" dirty="0"/>
              <a:t> </a:t>
            </a:r>
            <a:r>
              <a:rPr lang="fi-FI" dirty="0" err="1"/>
              <a:t>etc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/>
              <a:t>Athletes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gold </a:t>
            </a:r>
            <a:r>
              <a:rPr lang="fi-FI" dirty="0" err="1"/>
              <a:t>medal</a:t>
            </a:r>
            <a:r>
              <a:rPr lang="fi-FI" dirty="0"/>
              <a:t> in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championships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national</a:t>
            </a:r>
            <a:r>
              <a:rPr lang="fi-FI" dirty="0"/>
              <a:t> team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granted</a:t>
            </a: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err="1"/>
              <a:t>Sponsor</a:t>
            </a:r>
            <a:r>
              <a:rPr lang="fi-FI" dirty="0"/>
              <a:t> </a:t>
            </a:r>
            <a:r>
              <a:rPr lang="fi-FI" dirty="0" err="1"/>
              <a:t>athletes</a:t>
            </a:r>
            <a:r>
              <a:rPr lang="fi-FI" dirty="0"/>
              <a:t> </a:t>
            </a:r>
            <a:r>
              <a:rPr lang="fi-FI" dirty="0" err="1"/>
              <a:t>promote</a:t>
            </a:r>
            <a:r>
              <a:rPr lang="fi-FI" dirty="0"/>
              <a:t> Kerava in </a:t>
            </a:r>
            <a:r>
              <a:rPr lang="fi-FI" dirty="0" err="1"/>
              <a:t>social</a:t>
            </a:r>
            <a:r>
              <a:rPr lang="fi-FI" dirty="0"/>
              <a:t> media and Kerava </a:t>
            </a:r>
            <a:r>
              <a:rPr lang="fi-FI" dirty="0" err="1"/>
              <a:t>offers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/>
              <a:t>support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75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va.fi/" TargetMode="External"/><Relationship Id="rId7" Type="http://schemas.openxmlformats.org/officeDocument/2006/relationships/hyperlink" Target="https://www.youtube.com/channel/UCI3foiauqcwdm4Mnso7UVfQ/about" TargetMode="External"/><Relationship Id="rId2" Type="http://schemas.openxmlformats.org/officeDocument/2006/relationships/hyperlink" Target="https://www.facebook.com/Keravankaupunk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cityofkerava/" TargetMode="External"/><Relationship Id="rId5" Type="http://schemas.openxmlformats.org/officeDocument/2006/relationships/hyperlink" Target="https://twitter.com/Keravankaupunki" TargetMode="External"/><Relationship Id="rId4" Type="http://schemas.openxmlformats.org/officeDocument/2006/relationships/hyperlink" Target="https://www.linkedin.com/company/city-of-kerava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ity-of-kerava" TargetMode="External"/><Relationship Id="rId7" Type="http://schemas.openxmlformats.org/officeDocument/2006/relationships/hyperlink" Target="https://kerava.fi/" TargetMode="External"/><Relationship Id="rId2" Type="http://schemas.openxmlformats.org/officeDocument/2006/relationships/hyperlink" Target="https://www.facebook.com/Keravankaupunk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I3foiauqcwdm4Mnso7UVfQ/about" TargetMode="External"/><Relationship Id="rId5" Type="http://schemas.openxmlformats.org/officeDocument/2006/relationships/hyperlink" Target="https://www.instagram.com/cityofkerava/" TargetMode="External"/><Relationship Id="rId4" Type="http://schemas.openxmlformats.org/officeDocument/2006/relationships/hyperlink" Target="https://twitter.com/Keravankaupunki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ity-of-kerava" TargetMode="External"/><Relationship Id="rId7" Type="http://schemas.openxmlformats.org/officeDocument/2006/relationships/hyperlink" Target="https://kerava.fi/" TargetMode="External"/><Relationship Id="rId2" Type="http://schemas.openxmlformats.org/officeDocument/2006/relationships/hyperlink" Target="https://www.facebook.com/Keravankaupunk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I3foiauqcwdm4Mnso7UVfQ/about" TargetMode="External"/><Relationship Id="rId5" Type="http://schemas.openxmlformats.org/officeDocument/2006/relationships/hyperlink" Target="https://www.instagram.com/cityofkerava/" TargetMode="External"/><Relationship Id="rId4" Type="http://schemas.openxmlformats.org/officeDocument/2006/relationships/hyperlink" Target="https://twitter.com/Keravankaupunki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va.fi/" TargetMode="External"/><Relationship Id="rId7" Type="http://schemas.openxmlformats.org/officeDocument/2006/relationships/hyperlink" Target="https://www.youtube.com/channel/UCI3foiauqcwdm4Mnso7UVfQ/about" TargetMode="External"/><Relationship Id="rId2" Type="http://schemas.openxmlformats.org/officeDocument/2006/relationships/hyperlink" Target="https://www.facebook.com/Keravankaupunk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cityofkerava/" TargetMode="External"/><Relationship Id="rId5" Type="http://schemas.openxmlformats.org/officeDocument/2006/relationships/hyperlink" Target="https://twitter.com/Keravankaupunki" TargetMode="External"/><Relationship Id="rId4" Type="http://schemas.openxmlformats.org/officeDocument/2006/relationships/hyperlink" Target="https://www.linkedin.com/company/city-of-kerava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va.fi/" TargetMode="External"/><Relationship Id="rId7" Type="http://schemas.openxmlformats.org/officeDocument/2006/relationships/hyperlink" Target="https://www.youtube.com/channel/UCI3foiauqcwdm4Mnso7UVfQ/about" TargetMode="External"/><Relationship Id="rId2" Type="http://schemas.openxmlformats.org/officeDocument/2006/relationships/hyperlink" Target="https://www.facebook.com/Keravankaupunk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cityofkerava/" TargetMode="External"/><Relationship Id="rId5" Type="http://schemas.openxmlformats.org/officeDocument/2006/relationships/hyperlink" Target="https://twitter.com/Keravankaupunki" TargetMode="External"/><Relationship Id="rId4" Type="http://schemas.openxmlformats.org/officeDocument/2006/relationships/hyperlink" Target="https://www.linkedin.com/company/city-of-kerava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">
    <p:bg>
      <p:bgPr>
        <a:solidFill>
          <a:srgbClr val="A5F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772669"/>
            <a:ext cx="9758172" cy="261518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3871786"/>
            <a:ext cx="97581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EF4AAF7D-219B-49BE-B22B-CCF5A93AD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005900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83F50F3-DC02-48F6-9833-7A91B6A8A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F747BF6-C017-44A6-991C-36CA435E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FD0A11A-3AF9-424D-B9C2-68C6251EE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5B0235A-294C-44A8-AF42-CF59A335F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E99D0518-0BE3-424D-8EEF-650995C77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E77348E-A22E-4AE2-9F01-8092E0D20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26A56A2D-2D61-4FFE-B9D0-45F65059E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ED6AE6C5-411A-4AD9-8A81-05FA2CD5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00B85145-06A1-418C-B0A5-012872C9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FC79AEBC-17E2-43DB-9707-D353E2E3E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8796ED63-6D9F-44D3-AE6F-0B7D6819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350BB377-F159-4393-B416-51730F8AD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80B72DB-04A7-4AC9-97D4-76C5BC604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18C5DFB-B0EB-496C-9820-D6F6E7EDA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9AB0EB7F-829D-4241-9CB8-7F0B6A7A0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1CB74728-0455-4114-B400-6A8F36355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75CDCDFA-B805-4DEE-9E38-8A6BCBBD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4743C3A1-C7D3-4FE0-9463-8AF33578E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DA10FFEB-4157-4E22-BA42-17702A46C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99E9D198-8629-4900-8BA4-FF84C344C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19BA9D71-96D6-4ED0-9EB6-973DD3EC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48242D02-CA7F-42C8-9DA6-BC085B4A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6C2B7062-ABE0-4385-B95E-16B1C011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CBCC6069-8121-432A-B34C-5077AF4D4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EA8AF2D3-D34B-40F1-AB95-6EFEAD7A7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005900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1216151"/>
            <a:ext cx="4910328" cy="248469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4406710"/>
            <a:ext cx="4910328" cy="16557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61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,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2AE7-8B38-4CEB-A4D4-B86C90BBBDBE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8FE668BE-93F5-4B90-8F24-FE6CEFE61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AF6E0F2-CD59-4E6D-A297-5B87C291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955DEBD-53A1-484E-871F-C20A83315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35683ED-6883-495F-9B64-C8B639909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6D6F67C-B5D4-4790-AE32-2695318CC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A7723FF-6FF6-443C-829B-8B13D47B8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,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2267711"/>
            <a:ext cx="5076000" cy="3835909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2000"/>
            </a:lvl2pPr>
            <a:lvl3pPr>
              <a:lnSpc>
                <a:spcPct val="112000"/>
              </a:lnSpc>
              <a:defRPr sz="2000"/>
            </a:lvl3pPr>
            <a:lvl4pPr>
              <a:lnSpc>
                <a:spcPct val="112000"/>
              </a:lnSpc>
              <a:defRPr sz="2000"/>
            </a:lvl4pPr>
            <a:lvl5pPr>
              <a:lnSpc>
                <a:spcPct val="112000"/>
              </a:lnSpc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39C0-24DF-4A15-9DD0-FAE236DCE6B8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D7B6A30F-67EF-41F7-9918-1668C70AE6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7064" y="2267711"/>
            <a:ext cx="5076000" cy="3835909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2000"/>
            </a:lvl2pPr>
            <a:lvl3pPr>
              <a:lnSpc>
                <a:spcPct val="112000"/>
              </a:lnSpc>
              <a:defRPr sz="2000"/>
            </a:lvl3pPr>
            <a:lvl4pPr>
              <a:lnSpc>
                <a:spcPct val="112000"/>
              </a:lnSpc>
              <a:defRPr sz="2000"/>
            </a:lvl4pPr>
            <a:lvl5pPr>
              <a:lnSpc>
                <a:spcPct val="112000"/>
              </a:lnSpc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140A6BAC-1006-4B13-B2A8-B3EC3B5D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1748D-00B0-4A3E-9A61-5097B4EA0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6D959E0-E669-464A-B409-191C9D7A30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0FCC38E-D772-4443-88AE-8C49DDCA5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30A5E93-31B1-4B99-83D6-40A225B5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1A511D4-3948-40C1-BAB4-3B2A8BE32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9508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5074919" cy="1298448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2267711"/>
            <a:ext cx="5076000" cy="3835909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2000"/>
            </a:lvl2pPr>
            <a:lvl3pPr>
              <a:lnSpc>
                <a:spcPct val="112000"/>
              </a:lnSpc>
              <a:defRPr sz="2000"/>
            </a:lvl3pPr>
            <a:lvl4pPr>
              <a:lnSpc>
                <a:spcPct val="112000"/>
              </a:lnSpc>
              <a:defRPr sz="2000"/>
            </a:lvl4pPr>
            <a:lvl5pPr>
              <a:lnSpc>
                <a:spcPct val="112000"/>
              </a:lnSpc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1153-67E8-46B8-A872-097DBBD8ACBB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D7B6A30F-67EF-41F7-9918-1668C70AE6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7064" y="2267711"/>
            <a:ext cx="5076000" cy="3835909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2000"/>
            </a:lvl2pPr>
            <a:lvl3pPr>
              <a:lnSpc>
                <a:spcPct val="112000"/>
              </a:lnSpc>
              <a:defRPr sz="2000"/>
            </a:lvl3pPr>
            <a:lvl4pPr>
              <a:lnSpc>
                <a:spcPct val="112000"/>
              </a:lnSpc>
              <a:defRPr sz="2000"/>
            </a:lvl4pPr>
            <a:lvl5pPr>
              <a:lnSpc>
                <a:spcPct val="112000"/>
              </a:lnSpc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6D821D7C-BE05-4048-9798-4C96BD64A6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7065" y="827088"/>
            <a:ext cx="5074919" cy="130333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200" b="1">
                <a:solidFill>
                  <a:schemeClr val="tx2"/>
                </a:solidFill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58CBDFD-300F-4A68-8907-E94BDD412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A1F68E-CA90-4064-A9B9-0C3465471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D6F86A-5B64-4032-8588-B180A8AB2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1A4CA28-3965-4B1A-B936-5C87DE819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922CD6-231D-4CC3-880F-1EEA6B471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59A75A-C85D-4D79-8560-62639ED10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5405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212080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64" y="832104"/>
            <a:ext cx="5074920" cy="1298448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064" y="2263139"/>
            <a:ext cx="5074920" cy="3835909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2000"/>
            </a:lvl2pPr>
            <a:lvl3pPr>
              <a:lnSpc>
                <a:spcPct val="112000"/>
              </a:lnSpc>
              <a:defRPr sz="2000"/>
            </a:lvl3pPr>
            <a:lvl4pPr>
              <a:lnSpc>
                <a:spcPct val="112000"/>
              </a:lnSpc>
              <a:defRPr sz="2000"/>
            </a:lvl4pPr>
            <a:lvl5pPr>
              <a:lnSpc>
                <a:spcPct val="112000"/>
              </a:lnSpc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BA9B-CC97-4C05-84F9-0011D4FC47BD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7064" y="6356350"/>
            <a:ext cx="40614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DCC570C-D355-4C77-A918-F835CC6B0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0252265-DFA5-4CCD-8B5A-DD40CCC2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07D73E-7221-4202-90DE-742BABC56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887B42C-D185-4D46-828E-3A2C3C600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306860A-7EBE-4B7F-9FCC-706CFED03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344764D-167D-49F0-94DB-06F7754AE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8239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nosto">
    <p:bg>
      <p:bgPr>
        <a:solidFill>
          <a:srgbClr val="A5F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35" y="896112"/>
            <a:ext cx="4291149" cy="5084064"/>
          </a:xfrm>
        </p:spPr>
        <p:txBody>
          <a:bodyPr anchor="ctr" anchorCtr="0">
            <a:normAutofit/>
          </a:bodyPr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62A5-7C81-492D-AC82-B600EB41C8EC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0684" y="896112"/>
            <a:ext cx="5052060" cy="508406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31F0981-A224-4C1A-B807-93C4E014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85FA72-91EE-4CD5-8EA7-9B3F4693A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95F4EB1-0D13-4605-93CB-C486DF71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1E03FEB-7596-4DF2-9851-823D95B3C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67165B5-19EE-4724-8C4E-71B90F32E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68233AB-7CBD-4FEA-9B53-78CC69F16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4255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nosto 2">
    <p:bg>
      <p:bgPr>
        <a:solidFill>
          <a:srgbClr val="B5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35" y="896112"/>
            <a:ext cx="4291149" cy="5084064"/>
          </a:xfrm>
        </p:spPr>
        <p:txBody>
          <a:bodyPr anchor="ctr" anchorCtr="0">
            <a:normAutofit/>
          </a:bodyPr>
          <a:lstStyle>
            <a:lvl1pPr>
              <a:lnSpc>
                <a:spcPct val="95000"/>
              </a:lnSpc>
              <a:defRPr sz="3200">
                <a:solidFill>
                  <a:srgbClr val="0000D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62A5-7C81-492D-AC82-B600EB41C8EC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0684" y="896112"/>
            <a:ext cx="5052060" cy="508406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A8134-8E0C-344A-9FF9-688FBEBAF279}"/>
              </a:ext>
            </a:extLst>
          </p:cNvPr>
          <p:cNvGrpSpPr/>
          <p:nvPr userDrawn="1"/>
        </p:nvGrpSpPr>
        <p:grpSpPr>
          <a:xfrm>
            <a:off x="10462832" y="301625"/>
            <a:ext cx="1435100" cy="220662"/>
            <a:chOff x="10462832" y="301625"/>
            <a:chExt cx="1435100" cy="220662"/>
          </a:xfrm>
          <a:solidFill>
            <a:srgbClr val="0000D3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85FA72-91EE-4CD5-8EA7-9B3F4693A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632819" y="3016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>
                <a:solidFill>
                  <a:schemeClr val="accent3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95F4EB1-0D13-4605-93CB-C486DF71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402632" y="3016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>
                <a:solidFill>
                  <a:schemeClr val="accent3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1E03FEB-7596-4DF2-9851-823D95B3C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53369" y="3016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>
                <a:solidFill>
                  <a:schemeClr val="accent3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67165B5-19EE-4724-8C4E-71B90F32E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37469" y="3016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>
                <a:solidFill>
                  <a:schemeClr val="accent3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68233AB-7CBD-4FEA-9B53-78CC69F16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62832" y="3016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99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nosto 3">
    <p:bg>
      <p:bgPr>
        <a:solidFill>
          <a:srgbClr val="FF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35" y="896112"/>
            <a:ext cx="4291149" cy="5084064"/>
          </a:xfrm>
        </p:spPr>
        <p:txBody>
          <a:bodyPr anchor="ctr" anchorCtr="0">
            <a:normAutofit/>
          </a:bodyPr>
          <a:lstStyle>
            <a:lvl1pPr>
              <a:lnSpc>
                <a:spcPct val="95000"/>
              </a:lnSpc>
              <a:defRPr sz="3200">
                <a:solidFill>
                  <a:srgbClr val="78005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62A5-7C81-492D-AC82-B600EB41C8EC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0684" y="896112"/>
            <a:ext cx="5052060" cy="508406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D47A16-AE4C-2C4F-B359-D8A51DF3B563}"/>
              </a:ext>
            </a:extLst>
          </p:cNvPr>
          <p:cNvGrpSpPr/>
          <p:nvPr userDrawn="1"/>
        </p:nvGrpSpPr>
        <p:grpSpPr>
          <a:xfrm>
            <a:off x="10462832" y="301625"/>
            <a:ext cx="1435100" cy="220662"/>
            <a:chOff x="10462832" y="301625"/>
            <a:chExt cx="1435100" cy="220662"/>
          </a:xfrm>
          <a:solidFill>
            <a:srgbClr val="78005A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85FA72-91EE-4CD5-8EA7-9B3F4693A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632819" y="3016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95F4EB1-0D13-4605-93CB-C486DF71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402632" y="3016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1E03FEB-7596-4DF2-9851-823D95B3C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53369" y="3016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67165B5-19EE-4724-8C4E-71B90F32E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37469" y="3016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68233AB-7CBD-4FEA-9B53-78CC69F16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62832" y="3016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7332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nosto 4">
    <p:bg>
      <p:bgPr>
        <a:solidFill>
          <a:srgbClr val="FFF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35" y="896112"/>
            <a:ext cx="4291149" cy="5084064"/>
          </a:xfrm>
        </p:spPr>
        <p:txBody>
          <a:bodyPr anchor="ctr" anchorCtr="0">
            <a:normAutofit/>
          </a:bodyPr>
          <a:lstStyle>
            <a:lvl1pPr>
              <a:lnSpc>
                <a:spcPct val="95000"/>
              </a:lnSpc>
              <a:defRPr sz="3200">
                <a:solidFill>
                  <a:srgbClr val="831C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62A5-7C81-492D-AC82-B600EB41C8EC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0684" y="896112"/>
            <a:ext cx="5052060" cy="508406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7CFBA3-3750-2A4D-9CCA-76DC9C76DC4A}"/>
              </a:ext>
            </a:extLst>
          </p:cNvPr>
          <p:cNvGrpSpPr/>
          <p:nvPr userDrawn="1"/>
        </p:nvGrpSpPr>
        <p:grpSpPr>
          <a:xfrm>
            <a:off x="10462832" y="301625"/>
            <a:ext cx="1435100" cy="220662"/>
            <a:chOff x="10462832" y="301625"/>
            <a:chExt cx="1435100" cy="220662"/>
          </a:xfrm>
          <a:solidFill>
            <a:srgbClr val="831C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85FA72-91EE-4CD5-8EA7-9B3F4693A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632819" y="3016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95F4EB1-0D13-4605-93CB-C486DF71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402632" y="3016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1E03FEB-7596-4DF2-9851-823D95B3C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53369" y="3016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67165B5-19EE-4724-8C4E-71B90F32E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37469" y="3016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68233AB-7CBD-4FEA-9B53-78CC69F16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62832" y="3016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4192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35" y="896112"/>
            <a:ext cx="4291149" cy="5084064"/>
          </a:xfrm>
        </p:spPr>
        <p:txBody>
          <a:bodyPr anchor="ctr" anchorCtr="0">
            <a:normAutofit/>
          </a:bodyPr>
          <a:lstStyle>
            <a:lvl1pPr>
              <a:lnSpc>
                <a:spcPct val="95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62A5-7C81-492D-AC82-B600EB41C8EC}" type="datetime1">
              <a:rPr lang="fi-FI" smtClean="0"/>
              <a:t>11.4.2024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00684" y="896112"/>
            <a:ext cx="5052060" cy="5084064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31F0981-A224-4C1A-B807-93C4E014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85FA72-91EE-4CD5-8EA7-9B3F4693A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95F4EB1-0D13-4605-93CB-C486DF71A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1E03FEB-7596-4DF2-9851-823D95B3C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67165B5-19EE-4724-8C4E-71B90F32E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68233AB-7CBD-4FEA-9B53-78CC69F16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782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2">
    <p:bg>
      <p:bgPr>
        <a:solidFill>
          <a:srgbClr val="B5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Ryhmä 65">
            <a:extLst>
              <a:ext uri="{FF2B5EF4-FFF2-40B4-BE49-F238E27FC236}">
                <a16:creationId xmlns:a16="http://schemas.microsoft.com/office/drawing/2014/main" id="{FF379821-3170-402A-8F96-E23CDE41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0000D3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7CFEFC78-6A01-4835-AEFE-2019B6B19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F522A149-D6DD-4E84-B071-848D381D2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4601B86E-3307-4435-A8B7-2E7AEA72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4A49CC1E-23EB-4C91-9DAE-CBCE9FEB4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4FB0670A-A7A7-448F-8B3C-5F737E32A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C7CE9A4B-AFC3-4408-A8DE-22DC4BF9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AD41294B-8CA8-4533-B512-87B906792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AB382918-FB40-4317-990D-27C5B6701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F81528F4-D953-4236-980A-0C5A570E3E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BA63A604-EC44-4583-97C1-80B3C4254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4C671B88-6023-4A10-9FFF-DAE61E8CF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361C8ECC-B396-44A5-AAB5-6CBEF21E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6CA30F41-E2C3-4122-89DD-86B4EB581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9103FEDD-BB21-42A6-9053-71A050DE9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EBAD1B3E-4B30-4155-AED4-CFF29FE6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3D94ACB4-09A7-4818-A5EA-C5496E21B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379BCF5A-7618-4AD8-A1B9-2667CAD15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A30673B4-F98D-438E-AB8B-8B406C68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E8A28EDF-E9E2-4791-ABC1-9C78A52BB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42601006-A328-4F9B-8C48-FE646B98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0ADC63E4-DFE4-492B-9445-D59DE8B23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340588D1-FD9C-4E5A-B29E-6494C77B7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2872E257-4CB5-469B-A542-A0F90B56E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25DFD254-5B24-46E1-A41B-84D5B9CDA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BF4B3D1-B9B5-41AE-9A1F-8F2F1F975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772669"/>
            <a:ext cx="9758172" cy="261518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5600">
                <a:solidFill>
                  <a:srgbClr val="0000D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3871786"/>
            <a:ext cx="97581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3200">
                <a:solidFill>
                  <a:srgbClr val="000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80484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kehyksellä">
    <p:bg>
      <p:bgPr>
        <a:solidFill>
          <a:srgbClr val="A5F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727BD663-11A4-4ADD-95D1-7A5F980BA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9849" y="304481"/>
            <a:ext cx="7292531" cy="6059246"/>
            <a:chOff x="319849" y="304481"/>
            <a:chExt cx="7292531" cy="605924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6CDA5E5-0165-4829-9864-96A8EF8C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021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7651337-8A72-4CB8-AAE3-6D3F62E91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3201" y="304481"/>
              <a:ext cx="1375989" cy="1102994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B8A12FF-5E6F-4A67-B6A2-57D53EB1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927949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4CAE1E2-09D2-4550-A96B-038FD0E2F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34585" y="304481"/>
              <a:ext cx="1136686" cy="1102994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A017EE3-E5BD-4A52-A6EC-9994E5BB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747410" y="304481"/>
              <a:ext cx="975777" cy="1102994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30477B-6EC3-4150-AFAD-2B19D629B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6666" y="304481"/>
              <a:ext cx="1328540" cy="1102994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77651B-EB3B-46C2-A2EF-43203DA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9849" y="5128786"/>
              <a:ext cx="1163504" cy="1234941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5D5D930-F601-4916-A6B6-06240DE45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3813441"/>
              <a:ext cx="1103679" cy="1377195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930EB3B-0A50-41C8-A5E2-520F6F71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8730" y="2689832"/>
              <a:ext cx="1103679" cy="1138042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EDCEF6-0968-4635-955B-94357FF3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1603332"/>
              <a:ext cx="1103679" cy="973107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10D0B2B-121C-4198-866D-B60C82A5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96617" y="325001"/>
            <a:ext cx="7290469" cy="6232425"/>
            <a:chOff x="321910" y="2153798"/>
            <a:chExt cx="7290469" cy="6232425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46C54-7192-49B8-BBF6-2B2EC6D48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21910" y="7270860"/>
              <a:ext cx="1371863" cy="1115363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B890EA9-86E6-47C1-83BC-E2300F496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489541" y="7270860"/>
              <a:ext cx="1392493" cy="1115363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744A49-39EC-4BDC-A2AE-3F437C00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677801" y="7270860"/>
              <a:ext cx="1371863" cy="1115363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83E0B0E-6B22-4F74-89ED-50C05BD7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04278" y="7270860"/>
              <a:ext cx="1151126" cy="1115363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0AE27B-9633-4A8D-B965-A9051A04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68866" y="7270860"/>
              <a:ext cx="986091" cy="1115363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342BF56-286C-41EB-B702-6D2992D3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436497" y="2153798"/>
              <a:ext cx="1175882" cy="1249371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E54280-6327-4BBE-AE3A-CE1E5CE9C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41" y="3341320"/>
              <a:ext cx="1116057" cy="1391628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17245BF-0DE8-4C3E-8A9A-C2DC9E21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467441" y="4720575"/>
              <a:ext cx="1116057" cy="115041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57CC60A-EC0B-456F-A655-76AFCD45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41" y="5984379"/>
              <a:ext cx="1116057" cy="985478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B2959F5-CE23-418B-B7B9-49A0484C0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41" y="7044076"/>
              <a:ext cx="1116057" cy="134214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737360" y="1604772"/>
            <a:ext cx="8727948" cy="353415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1B49D-D253-5846-97B4-CCD4E39E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10" y="5384945"/>
            <a:ext cx="2779766" cy="1150646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2000" b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2972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kehyksellä 2">
    <p:bg>
      <p:bgPr>
        <a:solidFill>
          <a:srgbClr val="B5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4292FB-C33E-3348-B7AD-1CF4F4809DA1}"/>
              </a:ext>
            </a:extLst>
          </p:cNvPr>
          <p:cNvGrpSpPr/>
          <p:nvPr userDrawn="1"/>
        </p:nvGrpSpPr>
        <p:grpSpPr>
          <a:xfrm>
            <a:off x="319849" y="304481"/>
            <a:ext cx="7292531" cy="6059246"/>
            <a:chOff x="319849" y="304481"/>
            <a:chExt cx="7292531" cy="6059246"/>
          </a:xfrm>
          <a:solidFill>
            <a:srgbClr val="0000D3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6CDA5E5-0165-4829-9864-96A8EF8C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021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7651337-8A72-4CB8-AAE3-6D3F62E91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3201" y="304481"/>
              <a:ext cx="1375989" cy="1102994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B8A12FF-5E6F-4A67-B6A2-57D53EB1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927949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4CAE1E2-09D2-4550-A96B-038FD0E2F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34585" y="304481"/>
              <a:ext cx="1136686" cy="1102994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A017EE3-E5BD-4A52-A6EC-9994E5BB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747410" y="304481"/>
              <a:ext cx="975777" cy="1102994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30477B-6EC3-4150-AFAD-2B19D629B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6666" y="304481"/>
              <a:ext cx="1328540" cy="1102994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77651B-EB3B-46C2-A2EF-43203DA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9849" y="5128786"/>
              <a:ext cx="1163504" cy="1234941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5D5D930-F601-4916-A6B6-06240DE45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3813441"/>
              <a:ext cx="1103679" cy="1377195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930EB3B-0A50-41C8-A5E2-520F6F71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8730" y="2689832"/>
              <a:ext cx="1103679" cy="1138042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EDCEF6-0968-4635-955B-94357FF3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1603332"/>
              <a:ext cx="1103679" cy="973107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934DD-C7F3-D842-944E-34A542293B2C}"/>
              </a:ext>
            </a:extLst>
          </p:cNvPr>
          <p:cNvGrpSpPr/>
          <p:nvPr userDrawn="1"/>
        </p:nvGrpSpPr>
        <p:grpSpPr>
          <a:xfrm>
            <a:off x="4596617" y="325001"/>
            <a:ext cx="7290469" cy="6232425"/>
            <a:chOff x="4596617" y="325001"/>
            <a:chExt cx="7290469" cy="6232425"/>
          </a:xfrm>
          <a:solidFill>
            <a:srgbClr val="0000D3"/>
          </a:solidFill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46C54-7192-49B8-BBF6-2B2EC6D48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96617" y="5442063"/>
              <a:ext cx="1371863" cy="1115363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B890EA9-86E6-47C1-83BC-E2300F496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64248" y="5442063"/>
              <a:ext cx="1392493" cy="1115363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744A49-39EC-4BDC-A2AE-3F437C00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952508" y="5442063"/>
              <a:ext cx="1371863" cy="1115363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83E0B0E-6B22-4F74-89ED-50C05BD7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278985" y="5442063"/>
              <a:ext cx="1151126" cy="1115363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0AE27B-9633-4A8D-B965-A9051A04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43573" y="5442063"/>
              <a:ext cx="986091" cy="1115363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342BF56-286C-41EB-B702-6D2992D3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11204" y="325001"/>
              <a:ext cx="1175882" cy="1249371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E54280-6327-4BBE-AE3A-CE1E5CE9C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1512523"/>
              <a:ext cx="1116057" cy="1391628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17245BF-0DE8-4C3E-8A9A-C2DC9E21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42148" y="2891778"/>
              <a:ext cx="1116057" cy="115041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57CC60A-EC0B-456F-A655-76AFCD45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4155582"/>
              <a:ext cx="1116057" cy="985478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B2959F5-CE23-418B-B7B9-49A0484C0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5215279"/>
              <a:ext cx="1116057" cy="134214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1737360" y="1604772"/>
            <a:ext cx="8727948" cy="353415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9092532-1204-4DEF-B365-843B7010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10" y="5384945"/>
            <a:ext cx="2779766" cy="1150646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2000" b="0">
                <a:solidFill>
                  <a:srgbClr val="0000D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3307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kehyksellä 3">
    <p:bg>
      <p:bgPr>
        <a:solidFill>
          <a:srgbClr val="FF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291265-087A-9248-A163-CEA793F0B477}"/>
              </a:ext>
            </a:extLst>
          </p:cNvPr>
          <p:cNvGrpSpPr/>
          <p:nvPr userDrawn="1"/>
        </p:nvGrpSpPr>
        <p:grpSpPr>
          <a:xfrm>
            <a:off x="319849" y="304481"/>
            <a:ext cx="7292531" cy="6059246"/>
            <a:chOff x="319849" y="304481"/>
            <a:chExt cx="7292531" cy="6059246"/>
          </a:xfrm>
          <a:solidFill>
            <a:srgbClr val="78005A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6CDA5E5-0165-4829-9864-96A8EF8C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021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7651337-8A72-4CB8-AAE3-6D3F62E91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3201" y="304481"/>
              <a:ext cx="1375989" cy="1102994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B8A12FF-5E6F-4A67-B6A2-57D53EB1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927949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4CAE1E2-09D2-4550-A96B-038FD0E2F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34585" y="304481"/>
              <a:ext cx="1136686" cy="1102994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A017EE3-E5BD-4A52-A6EC-9994E5BB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747410" y="304481"/>
              <a:ext cx="975777" cy="1102994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30477B-6EC3-4150-AFAD-2B19D629B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6666" y="304481"/>
              <a:ext cx="1328540" cy="1102994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77651B-EB3B-46C2-A2EF-43203DA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9849" y="5128786"/>
              <a:ext cx="1163504" cy="1234941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5D5D930-F601-4916-A6B6-06240DE45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3813441"/>
              <a:ext cx="1103679" cy="1377195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930EB3B-0A50-41C8-A5E2-520F6F71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8730" y="2689832"/>
              <a:ext cx="1103679" cy="1138042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EDCEF6-0968-4635-955B-94357FF3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1603332"/>
              <a:ext cx="1103679" cy="973107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48CB5-4CA4-734E-895F-3BE975833CCB}"/>
              </a:ext>
            </a:extLst>
          </p:cNvPr>
          <p:cNvGrpSpPr/>
          <p:nvPr userDrawn="1"/>
        </p:nvGrpSpPr>
        <p:grpSpPr>
          <a:xfrm>
            <a:off x="4596617" y="325001"/>
            <a:ext cx="7290469" cy="6232425"/>
            <a:chOff x="4596617" y="325001"/>
            <a:chExt cx="7290469" cy="6232425"/>
          </a:xfrm>
          <a:solidFill>
            <a:srgbClr val="78005A"/>
          </a:solidFill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46C54-7192-49B8-BBF6-2B2EC6D48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96617" y="5442063"/>
              <a:ext cx="1371863" cy="1115363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B890EA9-86E6-47C1-83BC-E2300F496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64248" y="5442063"/>
              <a:ext cx="1392493" cy="1115363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744A49-39EC-4BDC-A2AE-3F437C00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952508" y="5442063"/>
              <a:ext cx="1371863" cy="1115363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83E0B0E-6B22-4F74-89ED-50C05BD7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278985" y="5442063"/>
              <a:ext cx="1151126" cy="1115363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0AE27B-9633-4A8D-B965-A9051A04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43573" y="5442063"/>
              <a:ext cx="986091" cy="1115363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342BF56-286C-41EB-B702-6D2992D3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11204" y="325001"/>
              <a:ext cx="1175882" cy="1249371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E54280-6327-4BBE-AE3A-CE1E5CE9C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1512523"/>
              <a:ext cx="1116057" cy="1391628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17245BF-0DE8-4C3E-8A9A-C2DC9E21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42148" y="2891778"/>
              <a:ext cx="1116057" cy="115041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57CC60A-EC0B-456F-A655-76AFCD45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4155582"/>
              <a:ext cx="1116057" cy="985478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B2959F5-CE23-418B-B7B9-49A0484C0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5215279"/>
              <a:ext cx="1116057" cy="134214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1737360" y="1604772"/>
            <a:ext cx="8727948" cy="353415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48B641C-B074-45E8-A4FB-4435028A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10" y="5384945"/>
            <a:ext cx="2779766" cy="1150646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2000" b="0">
                <a:solidFill>
                  <a:srgbClr val="78005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2229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kehyksellä 4">
    <p:bg>
      <p:bgPr>
        <a:solidFill>
          <a:srgbClr val="FFF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E0F3B-AB26-3A45-9F47-5DF1A3D50FAB}"/>
              </a:ext>
            </a:extLst>
          </p:cNvPr>
          <p:cNvGrpSpPr/>
          <p:nvPr userDrawn="1"/>
        </p:nvGrpSpPr>
        <p:grpSpPr>
          <a:xfrm>
            <a:off x="319849" y="304481"/>
            <a:ext cx="7292531" cy="6059246"/>
            <a:chOff x="319849" y="304481"/>
            <a:chExt cx="7292531" cy="6059246"/>
          </a:xfrm>
          <a:solidFill>
            <a:srgbClr val="831C00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6CDA5E5-0165-4829-9864-96A8EF8C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021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7651337-8A72-4CB8-AAE3-6D3F62E91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3201" y="304481"/>
              <a:ext cx="1375989" cy="1102994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B8A12FF-5E6F-4A67-B6A2-57D53EB1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927949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4CAE1E2-09D2-4550-A96B-038FD0E2F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34585" y="304481"/>
              <a:ext cx="1136686" cy="1102994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A017EE3-E5BD-4A52-A6EC-9994E5BB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747410" y="304481"/>
              <a:ext cx="975777" cy="1102994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30477B-6EC3-4150-AFAD-2B19D629B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6666" y="304481"/>
              <a:ext cx="1328540" cy="1102994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77651B-EB3B-46C2-A2EF-43203DA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9849" y="5128786"/>
              <a:ext cx="1163504" cy="1234941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5D5D930-F601-4916-A6B6-06240DE45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3813441"/>
              <a:ext cx="1103679" cy="1377195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930EB3B-0A50-41C8-A5E2-520F6F71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8730" y="2689832"/>
              <a:ext cx="1103679" cy="1138042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EDCEF6-0968-4635-955B-94357FF3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1603332"/>
              <a:ext cx="1103679" cy="973107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84F88-DEEE-D148-8E34-CB7ADAA691CC}"/>
              </a:ext>
            </a:extLst>
          </p:cNvPr>
          <p:cNvGrpSpPr/>
          <p:nvPr userDrawn="1"/>
        </p:nvGrpSpPr>
        <p:grpSpPr>
          <a:xfrm>
            <a:off x="4596617" y="325001"/>
            <a:ext cx="7290469" cy="6232425"/>
            <a:chOff x="4596617" y="325001"/>
            <a:chExt cx="7290469" cy="6232425"/>
          </a:xfrm>
          <a:solidFill>
            <a:srgbClr val="831C00"/>
          </a:solidFill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46C54-7192-49B8-BBF6-2B2EC6D48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596617" y="5442063"/>
              <a:ext cx="1371863" cy="1115363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B890EA9-86E6-47C1-83BC-E2300F496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64248" y="5442063"/>
              <a:ext cx="1392493" cy="1115363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744A49-39EC-4BDC-A2AE-3F437C00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952508" y="5442063"/>
              <a:ext cx="1371863" cy="1115363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83E0B0E-6B22-4F74-89ED-50C05BD7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278985" y="5442063"/>
              <a:ext cx="1151126" cy="1115363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0AE27B-9633-4A8D-B965-A9051A04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43573" y="5442063"/>
              <a:ext cx="986091" cy="1115363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342BF56-286C-41EB-B702-6D2992D3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11204" y="325001"/>
              <a:ext cx="1175882" cy="1249371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E54280-6327-4BBE-AE3A-CE1E5CE9C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1512523"/>
              <a:ext cx="1116057" cy="1391628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17245BF-0DE8-4C3E-8A9A-C2DC9E21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742148" y="2891778"/>
              <a:ext cx="1116057" cy="115041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57CC60A-EC0B-456F-A655-76AFCD45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4155582"/>
              <a:ext cx="1116057" cy="985478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B2959F5-CE23-418B-B7B9-49A0484C0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742148" y="5215279"/>
              <a:ext cx="1116057" cy="134214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idx="13"/>
          </p:nvPr>
        </p:nvSpPr>
        <p:spPr>
          <a:xfrm>
            <a:off x="1737360" y="1604772"/>
            <a:ext cx="8727948" cy="353415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CECA44E-DDCA-46C5-B4EE-63ABBEC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10" y="5384945"/>
            <a:ext cx="2779766" cy="1150646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2000" b="0">
                <a:solidFill>
                  <a:srgbClr val="831C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576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kehyksellä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727BD663-11A4-4ADD-95D1-7A5F980BA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9849" y="304481"/>
            <a:ext cx="7292531" cy="6059246"/>
            <a:chOff x="319849" y="304481"/>
            <a:chExt cx="7292531" cy="605924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6CDA5E5-0165-4829-9864-96A8EF8C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7021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7651337-8A72-4CB8-AAE3-6D3F62E91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083201" y="304481"/>
              <a:ext cx="1375989" cy="1102994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B8A12FF-5E6F-4A67-B6A2-57D53EB1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927949" y="304481"/>
              <a:ext cx="1355359" cy="1102994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4CAE1E2-09D2-4550-A96B-038FD0E2F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34585" y="304481"/>
              <a:ext cx="1136686" cy="1102994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A017EE3-E5BD-4A52-A6EC-9994E5BB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747410" y="304481"/>
              <a:ext cx="975777" cy="1102994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C30477B-6EC3-4150-AFAD-2B19D629B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6666" y="304481"/>
              <a:ext cx="1328540" cy="1102994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77651B-EB3B-46C2-A2EF-43203DA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19849" y="5128786"/>
              <a:ext cx="1163504" cy="1234941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5D5D930-F601-4916-A6B6-06240DE45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3813441"/>
              <a:ext cx="1103679" cy="1377195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930EB3B-0A50-41C8-A5E2-520F6F71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8730" y="2689832"/>
              <a:ext cx="1103679" cy="1138042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EDCEF6-0968-4635-955B-94357FF3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48730" y="1603332"/>
              <a:ext cx="1103679" cy="973107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10D0B2B-121C-4198-866D-B60C82A5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96617" y="325001"/>
            <a:ext cx="7290469" cy="6232425"/>
            <a:chOff x="321910" y="2153798"/>
            <a:chExt cx="7290469" cy="6232425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0346C54-7192-49B8-BBF6-2B2EC6D48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21910" y="7270860"/>
              <a:ext cx="1371863" cy="1115363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B890EA9-86E6-47C1-83BC-E2300F496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489541" y="7270860"/>
              <a:ext cx="1392493" cy="1115363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8744A49-39EC-4BDC-A2AE-3F437C00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677801" y="7270860"/>
              <a:ext cx="1371863" cy="1115363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83E0B0E-6B22-4F74-89ED-50C05BD7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004278" y="7270860"/>
              <a:ext cx="1151126" cy="1115363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0AE27B-9633-4A8D-B965-A9051A04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268866" y="7270860"/>
              <a:ext cx="986091" cy="1115363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342BF56-286C-41EB-B702-6D2992D39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436497" y="2153798"/>
              <a:ext cx="1175882" cy="1249371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9E54280-6327-4BBE-AE3A-CE1E5CE9C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41" y="3341320"/>
              <a:ext cx="1116057" cy="1391628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17245BF-0DE8-4C3E-8A9A-C2DC9E21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467441" y="4720575"/>
              <a:ext cx="1116057" cy="115041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57CC60A-EC0B-456F-A655-76AFCD45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41" y="5984379"/>
              <a:ext cx="1116057" cy="985478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B2959F5-CE23-418B-B7B9-49A0484C0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467441" y="7044076"/>
              <a:ext cx="1116057" cy="134214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737360" y="1604772"/>
            <a:ext cx="8727948" cy="3534156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5863354-13CD-4083-9256-62D335C8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10" y="5384945"/>
            <a:ext cx="2779766" cy="1150646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2000" b="0">
                <a:solidFill>
                  <a:srgbClr val="0059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98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24C7665-3CAE-46DF-A434-2F2971854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5957047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B630D94-C961-493E-BD6E-5DA58550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84" y="6046694"/>
            <a:ext cx="10726809" cy="714128"/>
          </a:xfrm>
        </p:spPr>
        <p:txBody>
          <a:bodyPr anchor="ctr" anchorCtr="0">
            <a:normAutofit/>
          </a:bodyPr>
          <a:lstStyle>
            <a:lvl1pPr>
              <a:lnSpc>
                <a:spcPct val="105000"/>
              </a:lnSpc>
              <a:defRPr sz="2000" b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2120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/nosto">
    <p:bg>
      <p:bgPr>
        <a:solidFill>
          <a:srgbClr val="A5F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767906"/>
            <a:ext cx="10428732" cy="4343590"/>
          </a:xfrm>
        </p:spPr>
        <p:txBody>
          <a:bodyPr anchor="t" anchorCtr="0">
            <a:normAutofit/>
          </a:bodyPr>
          <a:lstStyle>
            <a:lvl1pPr>
              <a:lnSpc>
                <a:spcPct val="95000"/>
              </a:lnSpc>
              <a:defRPr sz="5600"/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221D48B2-B442-48DD-8410-75CBCF7E4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C8454F97-BCF2-4858-9453-571E6F6EC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28829506-2579-423D-963C-7C0321B4B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09EA013-3826-4B1E-95EB-CC395D2D6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1B18A28A-ED9C-4292-B704-A871830A7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6C3680B4-8278-4BC3-8524-D187822B5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6CA0994-FAB0-499E-8FBF-FEDB5DEF8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E0EAB8E3-11AC-4B57-9D44-7E0ED58A4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21EA9FAD-8EA1-41AF-91AB-8BBA81DF2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9DF8FF60-7D48-4CD8-92CB-5B998540E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7906756D-0D8A-4DAB-A8EF-03BF3C067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38611C33-CEE8-4F9F-AE41-F46F31837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BAECF8F5-944A-4997-92B4-D0FBD2516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8B2DE287-D450-46D6-ACEA-778B3ACB4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E9CA1A5-0402-4D69-A8BA-35B65AA91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774BF653-387E-4925-87EE-FDD9CBB09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57CDD5A-1624-4372-A90B-A32B54312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1EE1301-931A-44C2-ACBB-4C34A1546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EA36D6DB-460A-4F96-91DC-FE5BF11D8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F49AF5D1-B8F2-4E5C-98C4-BE4EA4B0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99AC91E-7823-4EC2-99E9-945FC3FB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FAA132D0-0161-4AC8-A063-9B99587AA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531B138A-BB75-44B1-93A6-048D91E2B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577D0E6-CA69-400E-BC56-4850DC996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19915D90-DB90-4121-9136-6D21FC906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FD912E13-83F2-4ADF-9429-16669463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/nosto 2">
    <p:bg>
      <p:bgPr>
        <a:solidFill>
          <a:srgbClr val="B5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767906"/>
            <a:ext cx="10428732" cy="4343590"/>
          </a:xfrm>
        </p:spPr>
        <p:txBody>
          <a:bodyPr anchor="t" anchorCtr="0">
            <a:normAutofit/>
          </a:bodyPr>
          <a:lstStyle>
            <a:lvl1pPr>
              <a:lnSpc>
                <a:spcPct val="95000"/>
              </a:lnSpc>
              <a:defRPr sz="5600">
                <a:solidFill>
                  <a:srgbClr val="0000D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D9A168A5-2542-4E38-A133-621ED03E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0000D3"/>
          </a:solidFill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9CEBDC83-5EBF-4074-B3C9-0700683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1225EC9-07C8-43E9-B858-6D62B620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676CE720-DD6D-47DC-9B5E-E29AD31A0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0341D20-89EF-49B7-9FD8-62E7549B0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35585C94-5D09-4433-A0D8-07299FB8B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E7595F59-8AEB-4891-BF0F-30835B873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717AC2F7-2CF8-42C6-AD99-A258DD7ED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D650CE39-EB87-4841-AADA-DC5B7936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DC3D725C-3DBB-4C0F-8D6A-0DA35AE6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86835388-4F8E-419E-B4FA-495771B15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7A31C93D-FC78-4177-B236-C613968C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CE33105C-9DD2-4A8B-8D9B-84F260D57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4132BE7-9033-4C9A-B85F-C82304C45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2F35C331-3968-4881-BDB0-F6F0AD53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AB8FBAA-1D7A-4B84-97F7-A607CC0ED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9A404B68-79AA-405F-87EB-2B8DB77A3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A733F242-070C-4D7F-9853-76415D7F9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5B725E5E-DD9B-47C9-BF96-FED2DE4C4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C1C1BD0A-3EC7-47F1-8D99-DF537EEBB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E09E0B68-E6B1-42E3-8BDC-E6EFD56E1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9F050768-9A83-4775-941B-DF0DC13B7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8CF4D0AA-0B01-47F9-8D3B-DE1B63FAE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74A5D62A-6724-483F-A15F-850151F1A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37C3457F-DB25-44CF-83E4-12F7D2E2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547EF131-D027-436E-B4DB-86083FFB3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098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/nosto 3">
    <p:bg>
      <p:bgPr>
        <a:solidFill>
          <a:srgbClr val="FF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767906"/>
            <a:ext cx="10428732" cy="4343590"/>
          </a:xfrm>
          <a:solidFill>
            <a:srgbClr val="FFBAFF"/>
          </a:solidFill>
        </p:spPr>
        <p:txBody>
          <a:bodyPr anchor="t" anchorCtr="0">
            <a:normAutofit/>
          </a:bodyPr>
          <a:lstStyle>
            <a:lvl1pPr>
              <a:lnSpc>
                <a:spcPct val="95000"/>
              </a:lnSpc>
              <a:defRPr sz="5600">
                <a:solidFill>
                  <a:srgbClr val="78005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77C59EB5-1FC9-4465-B3DC-042F5DC60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78005A"/>
          </a:solidFill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8AF30987-24A8-494E-BC66-8CCB8B707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2DF9E4B5-C8C6-4B66-B58C-B013E6374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BBA19A1-AFE7-4538-8C20-F66404082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CB3BBB1-5E32-4BF5-BE57-0CDEBD23E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E1E39ED0-F134-4E5B-979B-976EC3B73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2FB25D96-FF55-4DC6-8508-DB71FBD48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D06E446B-BD0E-465B-9E28-40109C15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B669F7B-15C3-4E8E-BC14-CD4C4AA89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C9C45770-B785-47C2-8BBF-33213CDC5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4A00A4D3-DB03-4C36-BD27-5B70A16BF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34A0E4EC-E80B-42B8-9B73-14E832AB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C7C71141-0615-407B-B0DC-BA9C91FFF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064C1D91-ABCE-4F43-9F0C-5CCBD8D0A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2D45B94-B685-4330-975D-A80C4D8B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D5DAECB-5858-49A4-9C3B-B4754CCE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102202DB-8341-4BB7-B21E-0BC4E1A58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DE60255-7DD4-4A09-8CFD-D25411763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B7BA3EB7-00AE-4574-B90D-08EA064D1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54F5F890-AD4E-416D-B1BB-9269486BF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4D25CD5-CADF-4608-9265-3DFB8A04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EC5821B5-8C19-4FDB-A211-01E071A8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C6223BED-5E5F-4E0C-AE0A-30B13D32E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B4CD24AC-6A96-47D0-A8B2-1ADB3AE31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0A5546A3-9694-454A-A3A0-8B5D0DBED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6F2362BD-80B3-42B5-A06B-11E418F6A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36472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/nosto 4">
    <p:bg>
      <p:bgPr>
        <a:solidFill>
          <a:srgbClr val="FFF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767906"/>
            <a:ext cx="10428732" cy="4343590"/>
          </a:xfrm>
        </p:spPr>
        <p:txBody>
          <a:bodyPr anchor="t" anchorCtr="0">
            <a:normAutofit/>
          </a:bodyPr>
          <a:lstStyle>
            <a:lvl1pPr>
              <a:lnSpc>
                <a:spcPct val="95000"/>
              </a:lnSpc>
              <a:defRPr sz="5600">
                <a:solidFill>
                  <a:srgbClr val="831C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DA224BA3-BDBC-4CAC-A309-8F877F688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831C00"/>
          </a:solidFill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CA94FE0E-2E15-4512-81D9-506DA3885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5275A122-59A9-46AE-A71E-A8459242C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5620078-7301-4FCD-B6B8-AEB10A6A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4ECB447F-D1AB-4B91-9960-F0C64BDE4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6A85B493-54D5-4C0F-B404-42FF01DA3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B8FE51DD-5EB7-40C3-8C55-955CACADD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6A6D47AD-753F-4757-BC7F-5E4D6BC32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8F96BAD1-A23A-4CDC-B645-82E67553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68DF79E2-951F-4771-BA0A-FE92FA806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10E54AA-A213-4B29-8052-99641A32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B8B066E7-D206-452B-B064-501DD5551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B00F9F47-88E4-4921-906A-5E0893C8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3C895BD2-EDAC-4A6B-AD1F-34D506E2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3E3D008-BBA1-414E-9938-1D652E9B4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ECC9848A-602F-46FF-890F-FD18FDA5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E2534E48-539E-4C32-BD51-07577F3B8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8882723-3F41-4621-A5F5-03704030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C72A38AC-3D10-491E-A935-BCDB8E07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30CAAEF1-14F7-415F-AC9C-6061020F4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A64B7C9F-7085-4378-999C-5E17F5AFC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822140AD-1ECA-45BB-A8E6-FE45C96E9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2634625E-35C7-423F-8C0F-3FBBED2C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1CBC38B7-B272-4078-AFD9-2FE1F5C9C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6A781201-3B33-45D7-B5D5-1F3F444B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3CA4C65B-D72D-4794-8520-B1333DFD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6738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3">
    <p:bg>
      <p:bgPr>
        <a:solidFill>
          <a:srgbClr val="FF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772669"/>
            <a:ext cx="9758172" cy="261518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5600">
                <a:solidFill>
                  <a:srgbClr val="78005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3871786"/>
            <a:ext cx="97581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3200">
                <a:solidFill>
                  <a:srgbClr val="7800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A7ED5D15-A961-437B-AE32-93D624F45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78005A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34F2AB16-FF71-470C-A77C-AE818432F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7C0FEC5D-A258-4E70-B8D5-E026431D4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0AD82024-AF4D-43DC-BBCB-2D484BF5D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0862A0C3-2F0C-4CB4-8D81-BB7EB188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B087A45E-1905-47E1-BDBA-660EF4DB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DDA5CD92-3C84-4D0B-B663-6CEDE86C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E9AD3D43-CF6B-426C-9065-AA892E7BA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1C27F34B-1C6A-413D-A53A-FC9CE440A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A2619E05-11A6-4495-9AF7-535563230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95A35889-0468-4451-A0EE-8C61FF9C4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16F07905-CA8D-49CD-9083-B4CAF8195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F9AEE5A7-8244-4E7E-A501-8825E52B8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5B209D98-B586-41C2-93EE-7B1C85BCA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3AAA6DFE-B4BD-4081-B337-4A6A94B16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A1A90472-F839-4396-8179-F3EAF57EC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85C47085-505B-47A4-930B-814A1E8D4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B577D6AC-57B1-4ECD-B01F-105846BBD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F51C5184-ECB8-4C4D-BFF8-933C6FA7A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D54964DA-143B-4E1E-9135-5143612CB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E793C65C-EAA8-41E1-9ECA-A7A7D2D86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447C6409-A6EA-4FA3-B519-C52A7E553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0EE93359-B102-4048-876E-D2A94E2F0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B79B4B3B-F2BB-46A6-A90F-FBCD4F919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1BC4867-733E-4682-BCBF-509B5DF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EF7267BD-5C06-468E-A6D8-F12879DA8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6932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/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96" y="767906"/>
            <a:ext cx="10428732" cy="4343590"/>
          </a:xfrm>
        </p:spPr>
        <p:txBody>
          <a:bodyPr anchor="t" anchorCtr="0">
            <a:normAutofit/>
          </a:bodyPr>
          <a:lstStyle>
            <a:lvl1pPr>
              <a:lnSpc>
                <a:spcPct val="95000"/>
              </a:lnSpc>
              <a:defRPr sz="5600"/>
            </a:lvl1pPr>
          </a:lstStyle>
          <a:p>
            <a:r>
              <a:rPr lang="fi-FI"/>
              <a:t>Muokkaa ots. perustyyl. napsautt.</a:t>
            </a:r>
          </a:p>
        </p:txBody>
      </p: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4C7478C9-02BA-4409-8B49-0902706C4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9B36D15-791B-4F89-915A-DD862811F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98E2A4F-397D-4FFF-9D1F-8B3E8F8A1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AD7A333-FDFC-4F7A-9E23-9B2E8B637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2DB15BD-C1B5-49C0-974A-70C9D0C7D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FF18B982-00FF-49BF-B63C-298CE6E2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4E8852E1-A825-4E90-91AF-41BA5A453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8A95A243-F629-4030-9D3A-4CDDB75C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3AC66F0-6197-4368-B1EF-81B33BE1F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DF4FC70-52EF-44E0-B0EA-4D39D2A1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D915D5B-AB44-47E6-85E9-870BDAB5B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CB332CE3-E506-413D-9F74-B58DBB943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0A813E51-7FBA-4F09-B014-658F8CD76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EEC66A2-7B6C-4F1B-B0C1-1B185BC96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C8CE180-4DE4-414B-A56D-38753AC8A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7FF4BBB-5BAD-449C-B189-04CA541D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47486880-8689-4149-AA88-C63A9B92B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E607A91-3629-4D4D-9251-92F843217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953302C8-1940-49AE-A3EA-AD9341803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1DE5E43-84BB-4999-A363-3B4754616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3E092A5C-D894-4C82-97B2-51FC3067D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93AEF48A-2539-4C10-98EB-9C6AA94A9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C45511C6-A860-401D-8B72-28707C075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789190E9-C3D7-4E7A-B5E0-6C8AA8EB4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9075DD6C-42B8-4E43-96C7-AAD574AD5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BFF1CFB9-22BD-4A5B-8655-938901F57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7116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AECC-008F-4978-9020-6D298E36B303}" type="datetime1">
              <a:rPr lang="fi-FI" smtClean="0"/>
              <a:t>11.4.2024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FFF67A0-BA59-4D50-A227-6F0EC45D2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3906485-8A2B-4E68-9775-D2F2082F4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9E4CCE4-BE6C-4986-851D-53297732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13C2B45-50D2-4372-8841-32B75DECA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7938336-2201-4290-8BDB-9B30FC138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622493C-8193-478C-B55B-15375ACFC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E143-41DF-49B4-BB07-5D56FD870EA8}" type="datetime1">
              <a:rPr lang="fi-FI" smtClean="0"/>
              <a:t>11.4.2024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0FFF67A0-BA59-4D50-A227-6F0EC45D2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0462832" y="301625"/>
            <a:ext cx="1435100" cy="220662"/>
            <a:chOff x="8624888" y="187325"/>
            <a:chExt cx="1435100" cy="220662"/>
          </a:xfrm>
          <a:solidFill>
            <a:srgbClr val="005900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3906485-8A2B-4E68-9775-D2F2082F4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94875" y="187325"/>
              <a:ext cx="265113" cy="220662"/>
            </a:xfrm>
            <a:custGeom>
              <a:avLst/>
              <a:gdLst>
                <a:gd name="T0" fmla="*/ 427 w 736"/>
                <a:gd name="T1" fmla="*/ 370 h 600"/>
                <a:gd name="T2" fmla="*/ 372 w 736"/>
                <a:gd name="T3" fmla="*/ 78 h 600"/>
                <a:gd name="T4" fmla="*/ 366 w 736"/>
                <a:gd name="T5" fmla="*/ 78 h 600"/>
                <a:gd name="T6" fmla="*/ 312 w 736"/>
                <a:gd name="T7" fmla="*/ 370 h 600"/>
                <a:gd name="T8" fmla="*/ 427 w 736"/>
                <a:gd name="T9" fmla="*/ 370 h 600"/>
                <a:gd name="T10" fmla="*/ 448 w 736"/>
                <a:gd name="T11" fmla="*/ 454 h 600"/>
                <a:gd name="T12" fmla="*/ 292 w 736"/>
                <a:gd name="T13" fmla="*/ 454 h 600"/>
                <a:gd name="T14" fmla="*/ 250 w 736"/>
                <a:gd name="T15" fmla="*/ 600 h 600"/>
                <a:gd name="T16" fmla="*/ 0 w 736"/>
                <a:gd name="T17" fmla="*/ 600 h 600"/>
                <a:gd name="T18" fmla="*/ 184 w 736"/>
                <a:gd name="T19" fmla="*/ 0 h 600"/>
                <a:gd name="T20" fmla="*/ 552 w 736"/>
                <a:gd name="T21" fmla="*/ 0 h 600"/>
                <a:gd name="T22" fmla="*/ 736 w 736"/>
                <a:gd name="T23" fmla="*/ 600 h 600"/>
                <a:gd name="T24" fmla="*/ 491 w 736"/>
                <a:gd name="T25" fmla="*/ 600 h 600"/>
                <a:gd name="T26" fmla="*/ 448 w 736"/>
                <a:gd name="T27" fmla="*/ 45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6" h="600">
                  <a:moveTo>
                    <a:pt x="427" y="370"/>
                  </a:moveTo>
                  <a:cubicBezTo>
                    <a:pt x="404" y="272"/>
                    <a:pt x="386" y="173"/>
                    <a:pt x="372" y="78"/>
                  </a:cubicBezTo>
                  <a:lnTo>
                    <a:pt x="366" y="78"/>
                  </a:lnTo>
                  <a:cubicBezTo>
                    <a:pt x="353" y="173"/>
                    <a:pt x="335" y="272"/>
                    <a:pt x="312" y="370"/>
                  </a:cubicBezTo>
                  <a:lnTo>
                    <a:pt x="427" y="370"/>
                  </a:lnTo>
                  <a:close/>
                  <a:moveTo>
                    <a:pt x="448" y="454"/>
                  </a:moveTo>
                  <a:lnTo>
                    <a:pt x="292" y="454"/>
                  </a:lnTo>
                  <a:cubicBezTo>
                    <a:pt x="279" y="503"/>
                    <a:pt x="265" y="552"/>
                    <a:pt x="250" y="600"/>
                  </a:cubicBezTo>
                  <a:lnTo>
                    <a:pt x="0" y="600"/>
                  </a:lnTo>
                  <a:lnTo>
                    <a:pt x="184" y="0"/>
                  </a:lnTo>
                  <a:lnTo>
                    <a:pt x="552" y="0"/>
                  </a:lnTo>
                  <a:lnTo>
                    <a:pt x="736" y="600"/>
                  </a:lnTo>
                  <a:lnTo>
                    <a:pt x="491" y="600"/>
                  </a:lnTo>
                  <a:cubicBezTo>
                    <a:pt x="476" y="552"/>
                    <a:pt x="461" y="503"/>
                    <a:pt x="448" y="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9E4CCE4-BE6C-4986-851D-53297732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564688" y="187325"/>
              <a:ext cx="269875" cy="220662"/>
            </a:xfrm>
            <a:custGeom>
              <a:avLst/>
              <a:gdLst>
                <a:gd name="T0" fmla="*/ 0 w 748"/>
                <a:gd name="T1" fmla="*/ 0 h 600"/>
                <a:gd name="T2" fmla="*/ 250 w 748"/>
                <a:gd name="T3" fmla="*/ 0 h 600"/>
                <a:gd name="T4" fmla="*/ 372 w 748"/>
                <a:gd name="T5" fmla="*/ 523 h 600"/>
                <a:gd name="T6" fmla="*/ 378 w 748"/>
                <a:gd name="T7" fmla="*/ 523 h 600"/>
                <a:gd name="T8" fmla="*/ 503 w 748"/>
                <a:gd name="T9" fmla="*/ 0 h 600"/>
                <a:gd name="T10" fmla="*/ 748 w 748"/>
                <a:gd name="T11" fmla="*/ 0 h 600"/>
                <a:gd name="T12" fmla="*/ 558 w 748"/>
                <a:gd name="T13" fmla="*/ 600 h 600"/>
                <a:gd name="T14" fmla="*/ 190 w 748"/>
                <a:gd name="T15" fmla="*/ 600 h 600"/>
                <a:gd name="T16" fmla="*/ 0 w 748"/>
                <a:gd name="T1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600">
                  <a:moveTo>
                    <a:pt x="0" y="0"/>
                  </a:moveTo>
                  <a:lnTo>
                    <a:pt x="250" y="0"/>
                  </a:lnTo>
                  <a:cubicBezTo>
                    <a:pt x="304" y="170"/>
                    <a:pt x="342" y="352"/>
                    <a:pt x="372" y="523"/>
                  </a:cubicBezTo>
                  <a:lnTo>
                    <a:pt x="378" y="523"/>
                  </a:lnTo>
                  <a:cubicBezTo>
                    <a:pt x="409" y="352"/>
                    <a:pt x="447" y="170"/>
                    <a:pt x="503" y="0"/>
                  </a:cubicBezTo>
                  <a:lnTo>
                    <a:pt x="748" y="0"/>
                  </a:lnTo>
                  <a:lnTo>
                    <a:pt x="558" y="600"/>
                  </a:lnTo>
                  <a:lnTo>
                    <a:pt x="19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13C2B45-50D2-4372-8841-32B75DECA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115425" y="187325"/>
              <a:ext cx="484188" cy="220662"/>
            </a:xfrm>
            <a:custGeom>
              <a:avLst/>
              <a:gdLst>
                <a:gd name="T0" fmla="*/ 919 w 1343"/>
                <a:gd name="T1" fmla="*/ 370 h 600"/>
                <a:gd name="T2" fmla="*/ 973 w 1343"/>
                <a:gd name="T3" fmla="*/ 78 h 600"/>
                <a:gd name="T4" fmla="*/ 979 w 1343"/>
                <a:gd name="T5" fmla="*/ 78 h 600"/>
                <a:gd name="T6" fmla="*/ 1034 w 1343"/>
                <a:gd name="T7" fmla="*/ 370 h 600"/>
                <a:gd name="T8" fmla="*/ 919 w 1343"/>
                <a:gd name="T9" fmla="*/ 370 h 600"/>
                <a:gd name="T10" fmla="*/ 334 w 1343"/>
                <a:gd name="T11" fmla="*/ 301 h 600"/>
                <a:gd name="T12" fmla="*/ 227 w 1343"/>
                <a:gd name="T13" fmla="*/ 301 h 600"/>
                <a:gd name="T14" fmla="*/ 227 w 1343"/>
                <a:gd name="T15" fmla="*/ 181 h 600"/>
                <a:gd name="T16" fmla="*/ 333 w 1343"/>
                <a:gd name="T17" fmla="*/ 181 h 600"/>
                <a:gd name="T18" fmla="*/ 391 w 1343"/>
                <a:gd name="T19" fmla="*/ 240 h 600"/>
                <a:gd name="T20" fmla="*/ 334 w 1343"/>
                <a:gd name="T21" fmla="*/ 301 h 600"/>
                <a:gd name="T22" fmla="*/ 1159 w 1343"/>
                <a:gd name="T23" fmla="*/ 0 h 600"/>
                <a:gd name="T24" fmla="*/ 791 w 1343"/>
                <a:gd name="T25" fmla="*/ 0 h 600"/>
                <a:gd name="T26" fmla="*/ 611 w 1343"/>
                <a:gd name="T27" fmla="*/ 584 h 600"/>
                <a:gd name="T28" fmla="*/ 586 w 1343"/>
                <a:gd name="T29" fmla="*/ 492 h 600"/>
                <a:gd name="T30" fmla="*/ 579 w 1343"/>
                <a:gd name="T31" fmla="*/ 446 h 600"/>
                <a:gd name="T32" fmla="*/ 407 w 1343"/>
                <a:gd name="T33" fmla="*/ 348 h 600"/>
                <a:gd name="T34" fmla="*/ 407 w 1343"/>
                <a:gd name="T35" fmla="*/ 346 h 600"/>
                <a:gd name="T36" fmla="*/ 601 w 1343"/>
                <a:gd name="T37" fmla="*/ 182 h 600"/>
                <a:gd name="T38" fmla="*/ 351 w 1343"/>
                <a:gd name="T39" fmla="*/ 0 h 600"/>
                <a:gd name="T40" fmla="*/ 0 w 1343"/>
                <a:gd name="T41" fmla="*/ 0 h 600"/>
                <a:gd name="T42" fmla="*/ 0 w 1343"/>
                <a:gd name="T43" fmla="*/ 600 h 600"/>
                <a:gd name="T44" fmla="*/ 227 w 1343"/>
                <a:gd name="T45" fmla="*/ 600 h 600"/>
                <a:gd name="T46" fmla="*/ 227 w 1343"/>
                <a:gd name="T47" fmla="*/ 393 h 600"/>
                <a:gd name="T48" fmla="*/ 270 w 1343"/>
                <a:gd name="T49" fmla="*/ 393 h 600"/>
                <a:gd name="T50" fmla="*/ 380 w 1343"/>
                <a:gd name="T51" fmla="*/ 477 h 600"/>
                <a:gd name="T52" fmla="*/ 385 w 1343"/>
                <a:gd name="T53" fmla="*/ 510 h 600"/>
                <a:gd name="T54" fmla="*/ 409 w 1343"/>
                <a:gd name="T55" fmla="*/ 600 h 600"/>
                <a:gd name="T56" fmla="*/ 857 w 1343"/>
                <a:gd name="T57" fmla="*/ 600 h 600"/>
                <a:gd name="T58" fmla="*/ 899 w 1343"/>
                <a:gd name="T59" fmla="*/ 454 h 600"/>
                <a:gd name="T60" fmla="*/ 1055 w 1343"/>
                <a:gd name="T61" fmla="*/ 454 h 600"/>
                <a:gd name="T62" fmla="*/ 1098 w 1343"/>
                <a:gd name="T63" fmla="*/ 600 h 600"/>
                <a:gd name="T64" fmla="*/ 1343 w 1343"/>
                <a:gd name="T65" fmla="*/ 600 h 600"/>
                <a:gd name="T66" fmla="*/ 1159 w 1343"/>
                <a:gd name="T6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600">
                  <a:moveTo>
                    <a:pt x="919" y="370"/>
                  </a:moveTo>
                  <a:cubicBezTo>
                    <a:pt x="942" y="272"/>
                    <a:pt x="960" y="173"/>
                    <a:pt x="973" y="78"/>
                  </a:cubicBezTo>
                  <a:lnTo>
                    <a:pt x="979" y="78"/>
                  </a:lnTo>
                  <a:cubicBezTo>
                    <a:pt x="993" y="173"/>
                    <a:pt x="1011" y="272"/>
                    <a:pt x="1034" y="370"/>
                  </a:cubicBezTo>
                  <a:lnTo>
                    <a:pt x="919" y="370"/>
                  </a:lnTo>
                  <a:close/>
                  <a:moveTo>
                    <a:pt x="334" y="301"/>
                  </a:moveTo>
                  <a:lnTo>
                    <a:pt x="227" y="301"/>
                  </a:lnTo>
                  <a:lnTo>
                    <a:pt x="227" y="181"/>
                  </a:lnTo>
                  <a:lnTo>
                    <a:pt x="333" y="181"/>
                  </a:lnTo>
                  <a:cubicBezTo>
                    <a:pt x="376" y="181"/>
                    <a:pt x="391" y="211"/>
                    <a:pt x="391" y="240"/>
                  </a:cubicBezTo>
                  <a:cubicBezTo>
                    <a:pt x="391" y="266"/>
                    <a:pt x="375" y="301"/>
                    <a:pt x="334" y="301"/>
                  </a:cubicBezTo>
                  <a:close/>
                  <a:moveTo>
                    <a:pt x="1159" y="0"/>
                  </a:moveTo>
                  <a:lnTo>
                    <a:pt x="791" y="0"/>
                  </a:lnTo>
                  <a:lnTo>
                    <a:pt x="611" y="584"/>
                  </a:lnTo>
                  <a:cubicBezTo>
                    <a:pt x="600" y="554"/>
                    <a:pt x="592" y="523"/>
                    <a:pt x="586" y="492"/>
                  </a:cubicBezTo>
                  <a:lnTo>
                    <a:pt x="579" y="446"/>
                  </a:lnTo>
                  <a:cubicBezTo>
                    <a:pt x="565" y="378"/>
                    <a:pt x="515" y="353"/>
                    <a:pt x="407" y="348"/>
                  </a:cubicBezTo>
                  <a:lnTo>
                    <a:pt x="407" y="346"/>
                  </a:lnTo>
                  <a:cubicBezTo>
                    <a:pt x="549" y="335"/>
                    <a:pt x="601" y="274"/>
                    <a:pt x="601" y="182"/>
                  </a:cubicBezTo>
                  <a:cubicBezTo>
                    <a:pt x="601" y="61"/>
                    <a:pt x="496" y="0"/>
                    <a:pt x="351" y="0"/>
                  </a:cubicBezTo>
                  <a:lnTo>
                    <a:pt x="0" y="0"/>
                  </a:lnTo>
                  <a:lnTo>
                    <a:pt x="0" y="600"/>
                  </a:lnTo>
                  <a:lnTo>
                    <a:pt x="227" y="600"/>
                  </a:lnTo>
                  <a:lnTo>
                    <a:pt x="227" y="393"/>
                  </a:lnTo>
                  <a:lnTo>
                    <a:pt x="270" y="393"/>
                  </a:lnTo>
                  <a:cubicBezTo>
                    <a:pt x="350" y="393"/>
                    <a:pt x="372" y="424"/>
                    <a:pt x="380" y="477"/>
                  </a:cubicBezTo>
                  <a:lnTo>
                    <a:pt x="385" y="510"/>
                  </a:lnTo>
                  <a:cubicBezTo>
                    <a:pt x="391" y="558"/>
                    <a:pt x="400" y="582"/>
                    <a:pt x="409" y="600"/>
                  </a:cubicBezTo>
                  <a:lnTo>
                    <a:pt x="857" y="600"/>
                  </a:lnTo>
                  <a:cubicBezTo>
                    <a:pt x="872" y="552"/>
                    <a:pt x="886" y="503"/>
                    <a:pt x="899" y="454"/>
                  </a:cubicBezTo>
                  <a:lnTo>
                    <a:pt x="1055" y="454"/>
                  </a:lnTo>
                  <a:cubicBezTo>
                    <a:pt x="1068" y="503"/>
                    <a:pt x="1082" y="552"/>
                    <a:pt x="1098" y="600"/>
                  </a:cubicBezTo>
                  <a:lnTo>
                    <a:pt x="1343" y="600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7938336-2201-4290-8BDB-9B30FC138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899525" y="187325"/>
              <a:ext cx="190500" cy="220662"/>
            </a:xfrm>
            <a:custGeom>
              <a:avLst/>
              <a:gdLst>
                <a:gd name="T0" fmla="*/ 0 w 530"/>
                <a:gd name="T1" fmla="*/ 0 h 600"/>
                <a:gd name="T2" fmla="*/ 529 w 530"/>
                <a:gd name="T3" fmla="*/ 0 h 600"/>
                <a:gd name="T4" fmla="*/ 529 w 530"/>
                <a:gd name="T5" fmla="*/ 184 h 600"/>
                <a:gd name="T6" fmla="*/ 227 w 530"/>
                <a:gd name="T7" fmla="*/ 184 h 600"/>
                <a:gd name="T8" fmla="*/ 227 w 530"/>
                <a:gd name="T9" fmla="*/ 263 h 600"/>
                <a:gd name="T10" fmla="*/ 486 w 530"/>
                <a:gd name="T11" fmla="*/ 263 h 600"/>
                <a:gd name="T12" fmla="*/ 486 w 530"/>
                <a:gd name="T13" fmla="*/ 342 h 600"/>
                <a:gd name="T14" fmla="*/ 227 w 530"/>
                <a:gd name="T15" fmla="*/ 341 h 600"/>
                <a:gd name="T16" fmla="*/ 227 w 530"/>
                <a:gd name="T17" fmla="*/ 419 h 600"/>
                <a:gd name="T18" fmla="*/ 530 w 530"/>
                <a:gd name="T19" fmla="*/ 419 h 600"/>
                <a:gd name="T20" fmla="*/ 530 w 530"/>
                <a:gd name="T21" fmla="*/ 600 h 600"/>
                <a:gd name="T22" fmla="*/ 0 w 530"/>
                <a:gd name="T23" fmla="*/ 600 h 600"/>
                <a:gd name="T24" fmla="*/ 0 w 530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600">
                  <a:moveTo>
                    <a:pt x="0" y="0"/>
                  </a:moveTo>
                  <a:lnTo>
                    <a:pt x="529" y="0"/>
                  </a:lnTo>
                  <a:lnTo>
                    <a:pt x="529" y="184"/>
                  </a:lnTo>
                  <a:lnTo>
                    <a:pt x="227" y="184"/>
                  </a:lnTo>
                  <a:lnTo>
                    <a:pt x="227" y="263"/>
                  </a:lnTo>
                  <a:lnTo>
                    <a:pt x="486" y="263"/>
                  </a:lnTo>
                  <a:lnTo>
                    <a:pt x="486" y="342"/>
                  </a:lnTo>
                  <a:lnTo>
                    <a:pt x="227" y="341"/>
                  </a:lnTo>
                  <a:lnTo>
                    <a:pt x="227" y="419"/>
                  </a:lnTo>
                  <a:lnTo>
                    <a:pt x="530" y="419"/>
                  </a:lnTo>
                  <a:lnTo>
                    <a:pt x="530" y="600"/>
                  </a:lnTo>
                  <a:lnTo>
                    <a:pt x="0" y="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622493C-8193-478C-B55B-15375ACFC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8624888" y="187325"/>
              <a:ext cx="260350" cy="220662"/>
            </a:xfrm>
            <a:custGeom>
              <a:avLst/>
              <a:gdLst>
                <a:gd name="T0" fmla="*/ 317 w 722"/>
                <a:gd name="T1" fmla="*/ 403 h 600"/>
                <a:gd name="T2" fmla="*/ 231 w 722"/>
                <a:gd name="T3" fmla="*/ 499 h 600"/>
                <a:gd name="T4" fmla="*/ 231 w 722"/>
                <a:gd name="T5" fmla="*/ 600 h 600"/>
                <a:gd name="T6" fmla="*/ 0 w 722"/>
                <a:gd name="T7" fmla="*/ 600 h 600"/>
                <a:gd name="T8" fmla="*/ 0 w 722"/>
                <a:gd name="T9" fmla="*/ 0 h 600"/>
                <a:gd name="T10" fmla="*/ 231 w 722"/>
                <a:gd name="T11" fmla="*/ 0 h 600"/>
                <a:gd name="T12" fmla="*/ 231 w 722"/>
                <a:gd name="T13" fmla="*/ 330 h 600"/>
                <a:gd name="T14" fmla="*/ 238 w 722"/>
                <a:gd name="T15" fmla="*/ 330 h 600"/>
                <a:gd name="T16" fmla="*/ 427 w 722"/>
                <a:gd name="T17" fmla="*/ 0 h 600"/>
                <a:gd name="T18" fmla="*/ 712 w 722"/>
                <a:gd name="T19" fmla="*/ 0 h 600"/>
                <a:gd name="T20" fmla="*/ 453 w 722"/>
                <a:gd name="T21" fmla="*/ 260 h 600"/>
                <a:gd name="T22" fmla="*/ 722 w 722"/>
                <a:gd name="T23" fmla="*/ 600 h 600"/>
                <a:gd name="T24" fmla="*/ 441 w 722"/>
                <a:gd name="T25" fmla="*/ 600 h 600"/>
                <a:gd name="T26" fmla="*/ 317 w 722"/>
                <a:gd name="T27" fmla="*/ 40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2" h="600">
                  <a:moveTo>
                    <a:pt x="317" y="403"/>
                  </a:moveTo>
                  <a:lnTo>
                    <a:pt x="231" y="499"/>
                  </a:lnTo>
                  <a:lnTo>
                    <a:pt x="231" y="600"/>
                  </a:lnTo>
                  <a:lnTo>
                    <a:pt x="0" y="600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30"/>
                  </a:lnTo>
                  <a:lnTo>
                    <a:pt x="238" y="330"/>
                  </a:lnTo>
                  <a:cubicBezTo>
                    <a:pt x="267" y="215"/>
                    <a:pt x="290" y="182"/>
                    <a:pt x="427" y="0"/>
                  </a:cubicBezTo>
                  <a:lnTo>
                    <a:pt x="712" y="0"/>
                  </a:lnTo>
                  <a:lnTo>
                    <a:pt x="453" y="260"/>
                  </a:lnTo>
                  <a:lnTo>
                    <a:pt x="722" y="600"/>
                  </a:lnTo>
                  <a:lnTo>
                    <a:pt x="441" y="600"/>
                  </a:lnTo>
                  <a:lnTo>
                    <a:pt x="317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5902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A5F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005900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7" y="304481"/>
            <a:ext cx="5197623" cy="1677292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2271586"/>
            <a:ext cx="5102910" cy="135401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ruutu 5" descr="kerava.fi">
            <a:extLst>
              <a:ext uri="{FF2B5EF4-FFF2-40B4-BE49-F238E27FC236}">
                <a16:creationId xmlns:a16="http://schemas.microsoft.com/office/drawing/2014/main" id="{589E195E-A891-47D4-B6DC-8E388B0D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828" y="3831336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1">
                <a:solidFill>
                  <a:schemeClr val="tx2"/>
                </a:solidFill>
              </a:rPr>
              <a:t>kerava.fi</a:t>
            </a:r>
          </a:p>
        </p:txBody>
      </p:sp>
      <p:sp>
        <p:nvSpPr>
          <p:cNvPr id="29" name="Tekstiruutu 28" descr="https://www.facebook.com/Keravankaupunki/">
            <a:extLst>
              <a:ext uri="{FF2B5EF4-FFF2-40B4-BE49-F238E27FC236}">
                <a16:creationId xmlns:a16="http://schemas.microsoft.com/office/drawing/2014/main" id="{3F9BEC39-A1A4-4558-BB6C-6D2FD8A915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27177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Keravan kaupunki</a:t>
            </a:r>
          </a:p>
        </p:txBody>
      </p:sp>
      <p:sp>
        <p:nvSpPr>
          <p:cNvPr id="30" name="Tekstiruutu 29" descr="https://www.linkedin.com/company/city-of-kerava">
            <a:extLst>
              <a:ext uri="{FF2B5EF4-FFF2-40B4-BE49-F238E27FC236}">
                <a16:creationId xmlns:a16="http://schemas.microsoft.com/office/drawing/2014/main" id="{C63CBCFB-0905-41BC-A65B-E895707697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642104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Keravan kaupunki</a:t>
            </a:r>
          </a:p>
        </p:txBody>
      </p:sp>
      <p:sp>
        <p:nvSpPr>
          <p:cNvPr id="32" name="Tekstiruutu 31" descr="https://twitter.com/Keravankaupunki">
            <a:extLst>
              <a:ext uri="{FF2B5EF4-FFF2-40B4-BE49-F238E27FC236}">
                <a16:creationId xmlns:a16="http://schemas.microsoft.com/office/drawing/2014/main" id="{365B05C7-9A2A-4865-B1BA-A28BF62C8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00329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@keravankaupunki</a:t>
            </a:r>
          </a:p>
        </p:txBody>
      </p:sp>
      <p:sp>
        <p:nvSpPr>
          <p:cNvPr id="33" name="Tekstiruutu 32" descr="https://www.instagram.com/cityofkerava/">
            <a:extLst>
              <a:ext uri="{FF2B5EF4-FFF2-40B4-BE49-F238E27FC236}">
                <a16:creationId xmlns:a16="http://schemas.microsoft.com/office/drawing/2014/main" id="{0663DA1C-A68E-471E-9465-D7CF5A1D1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359908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@cityofkerava</a:t>
            </a:r>
          </a:p>
        </p:txBody>
      </p:sp>
      <p:sp>
        <p:nvSpPr>
          <p:cNvPr id="34" name="Tekstiruutu 33" descr="https://www.youtube.com/channel/UCI3foiauqcwdm4Mnso7UVfQ/about">
            <a:extLst>
              <a:ext uri="{FF2B5EF4-FFF2-40B4-BE49-F238E27FC236}">
                <a16:creationId xmlns:a16="http://schemas.microsoft.com/office/drawing/2014/main" id="{09033F52-1169-4EE4-8B87-4265EBD38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73481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Keravan kaupunki </a:t>
            </a:r>
            <a:r>
              <a:rPr lang="fi-FI" sz="1600" b="0" u="none" err="1">
                <a:solidFill>
                  <a:srgbClr val="005900"/>
                </a:solidFill>
              </a:rPr>
              <a:t>Official</a:t>
            </a:r>
            <a:endParaRPr lang="fi-FI" sz="1600" b="0" u="none">
              <a:solidFill>
                <a:srgbClr val="005900"/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0EF1869-967A-4A86-8CD1-DBC47E94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01512" y="4293249"/>
            <a:ext cx="220662" cy="214313"/>
          </a:xfrm>
          <a:custGeom>
            <a:avLst/>
            <a:gdLst>
              <a:gd name="T0" fmla="*/ 300 w 600"/>
              <a:gd name="T1" fmla="*/ 0 h 596"/>
              <a:gd name="T2" fmla="*/ 0 w 600"/>
              <a:gd name="T3" fmla="*/ 300 h 596"/>
              <a:gd name="T4" fmla="*/ 253 w 600"/>
              <a:gd name="T5" fmla="*/ 596 h 596"/>
              <a:gd name="T6" fmla="*/ 253 w 600"/>
              <a:gd name="T7" fmla="*/ 387 h 596"/>
              <a:gd name="T8" fmla="*/ 177 w 600"/>
              <a:gd name="T9" fmla="*/ 387 h 596"/>
              <a:gd name="T10" fmla="*/ 177 w 600"/>
              <a:gd name="T11" fmla="*/ 300 h 596"/>
              <a:gd name="T12" fmla="*/ 253 w 600"/>
              <a:gd name="T13" fmla="*/ 300 h 596"/>
              <a:gd name="T14" fmla="*/ 253 w 600"/>
              <a:gd name="T15" fmla="*/ 234 h 596"/>
              <a:gd name="T16" fmla="*/ 367 w 600"/>
              <a:gd name="T17" fmla="*/ 117 h 596"/>
              <a:gd name="T18" fmla="*/ 434 w 600"/>
              <a:gd name="T19" fmla="*/ 123 h 596"/>
              <a:gd name="T20" fmla="*/ 434 w 600"/>
              <a:gd name="T21" fmla="*/ 197 h 596"/>
              <a:gd name="T22" fmla="*/ 396 w 600"/>
              <a:gd name="T23" fmla="*/ 197 h 596"/>
              <a:gd name="T24" fmla="*/ 347 w 600"/>
              <a:gd name="T25" fmla="*/ 244 h 596"/>
              <a:gd name="T26" fmla="*/ 347 w 600"/>
              <a:gd name="T27" fmla="*/ 300 h 596"/>
              <a:gd name="T28" fmla="*/ 430 w 600"/>
              <a:gd name="T29" fmla="*/ 300 h 596"/>
              <a:gd name="T30" fmla="*/ 417 w 600"/>
              <a:gd name="T31" fmla="*/ 387 h 596"/>
              <a:gd name="T32" fmla="*/ 347 w 600"/>
              <a:gd name="T33" fmla="*/ 387 h 596"/>
              <a:gd name="T34" fmla="*/ 347 w 600"/>
              <a:gd name="T35" fmla="*/ 596 h 596"/>
              <a:gd name="T36" fmla="*/ 600 w 600"/>
              <a:gd name="T37" fmla="*/ 300 h 596"/>
              <a:gd name="T38" fmla="*/ 300 w 600"/>
              <a:gd name="T3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0" h="596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50"/>
                  <a:pt x="110" y="574"/>
                  <a:pt x="253" y="596"/>
                </a:cubicBezTo>
                <a:lnTo>
                  <a:pt x="253" y="387"/>
                </a:lnTo>
                <a:lnTo>
                  <a:pt x="177" y="387"/>
                </a:lnTo>
                <a:lnTo>
                  <a:pt x="177" y="300"/>
                </a:lnTo>
                <a:lnTo>
                  <a:pt x="253" y="300"/>
                </a:lnTo>
                <a:lnTo>
                  <a:pt x="253" y="234"/>
                </a:lnTo>
                <a:cubicBezTo>
                  <a:pt x="253" y="159"/>
                  <a:pt x="298" y="117"/>
                  <a:pt x="367" y="117"/>
                </a:cubicBezTo>
                <a:cubicBezTo>
                  <a:pt x="399" y="117"/>
                  <a:pt x="434" y="123"/>
                  <a:pt x="434" y="123"/>
                </a:cubicBezTo>
                <a:lnTo>
                  <a:pt x="434" y="197"/>
                </a:lnTo>
                <a:lnTo>
                  <a:pt x="396" y="197"/>
                </a:lnTo>
                <a:cubicBezTo>
                  <a:pt x="359" y="197"/>
                  <a:pt x="347" y="220"/>
                  <a:pt x="347" y="244"/>
                </a:cubicBezTo>
                <a:lnTo>
                  <a:pt x="347" y="300"/>
                </a:lnTo>
                <a:lnTo>
                  <a:pt x="430" y="300"/>
                </a:lnTo>
                <a:lnTo>
                  <a:pt x="417" y="387"/>
                </a:lnTo>
                <a:lnTo>
                  <a:pt x="347" y="387"/>
                </a:lnTo>
                <a:lnTo>
                  <a:pt x="347" y="596"/>
                </a:lnTo>
                <a:cubicBezTo>
                  <a:pt x="490" y="574"/>
                  <a:pt x="600" y="450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</a:path>
            </a:pathLst>
          </a:custGeom>
          <a:solidFill>
            <a:srgbClr val="005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D5E4CA1C-C83A-4F48-AA2F-0E09B438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5021911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451 w 600"/>
              <a:gd name="T11" fmla="*/ 243 h 600"/>
              <a:gd name="T12" fmla="*/ 451 w 600"/>
              <a:gd name="T13" fmla="*/ 253 h 600"/>
              <a:gd name="T14" fmla="*/ 245 w 600"/>
              <a:gd name="T15" fmla="*/ 458 h 600"/>
              <a:gd name="T16" fmla="*/ 134 w 600"/>
              <a:gd name="T17" fmla="*/ 426 h 600"/>
              <a:gd name="T18" fmla="*/ 152 w 600"/>
              <a:gd name="T19" fmla="*/ 427 h 600"/>
              <a:gd name="T20" fmla="*/ 241 w 600"/>
              <a:gd name="T21" fmla="*/ 396 h 600"/>
              <a:gd name="T22" fmla="*/ 174 w 600"/>
              <a:gd name="T23" fmla="*/ 346 h 600"/>
              <a:gd name="T24" fmla="*/ 187 w 600"/>
              <a:gd name="T25" fmla="*/ 347 h 600"/>
              <a:gd name="T26" fmla="*/ 207 w 600"/>
              <a:gd name="T27" fmla="*/ 345 h 600"/>
              <a:gd name="T28" fmla="*/ 149 w 600"/>
              <a:gd name="T29" fmla="*/ 274 h 600"/>
              <a:gd name="T30" fmla="*/ 149 w 600"/>
              <a:gd name="T31" fmla="*/ 273 h 600"/>
              <a:gd name="T32" fmla="*/ 181 w 600"/>
              <a:gd name="T33" fmla="*/ 282 h 600"/>
              <a:gd name="T34" fmla="*/ 149 w 600"/>
              <a:gd name="T35" fmla="*/ 222 h 600"/>
              <a:gd name="T36" fmla="*/ 159 w 600"/>
              <a:gd name="T37" fmla="*/ 185 h 600"/>
              <a:gd name="T38" fmla="*/ 308 w 600"/>
              <a:gd name="T39" fmla="*/ 261 h 600"/>
              <a:gd name="T40" fmla="*/ 306 w 600"/>
              <a:gd name="T41" fmla="*/ 244 h 600"/>
              <a:gd name="T42" fmla="*/ 378 w 600"/>
              <a:gd name="T43" fmla="*/ 172 h 600"/>
              <a:gd name="T44" fmla="*/ 431 w 600"/>
              <a:gd name="T45" fmla="*/ 195 h 600"/>
              <a:gd name="T46" fmla="*/ 477 w 600"/>
              <a:gd name="T47" fmla="*/ 177 h 600"/>
              <a:gd name="T48" fmla="*/ 445 w 600"/>
              <a:gd name="T49" fmla="*/ 217 h 600"/>
              <a:gd name="T50" fmla="*/ 487 w 600"/>
              <a:gd name="T51" fmla="*/ 206 h 600"/>
              <a:gd name="T52" fmla="*/ 451 w 600"/>
              <a:gd name="T53" fmla="*/ 243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5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5"/>
                  <a:pt x="466" y="0"/>
                  <a:pt x="300" y="0"/>
                </a:cubicBezTo>
                <a:close/>
                <a:moveTo>
                  <a:pt x="451" y="243"/>
                </a:moveTo>
                <a:cubicBezTo>
                  <a:pt x="451" y="246"/>
                  <a:pt x="451" y="250"/>
                  <a:pt x="451" y="253"/>
                </a:cubicBezTo>
                <a:cubicBezTo>
                  <a:pt x="451" y="348"/>
                  <a:pt x="378" y="458"/>
                  <a:pt x="245" y="458"/>
                </a:cubicBezTo>
                <a:cubicBezTo>
                  <a:pt x="204" y="458"/>
                  <a:pt x="166" y="446"/>
                  <a:pt x="134" y="426"/>
                </a:cubicBezTo>
                <a:cubicBezTo>
                  <a:pt x="140" y="427"/>
                  <a:pt x="146" y="427"/>
                  <a:pt x="152" y="427"/>
                </a:cubicBezTo>
                <a:cubicBezTo>
                  <a:pt x="185" y="427"/>
                  <a:pt x="217" y="415"/>
                  <a:pt x="241" y="396"/>
                </a:cubicBezTo>
                <a:cubicBezTo>
                  <a:pt x="210" y="395"/>
                  <a:pt x="183" y="375"/>
                  <a:pt x="174" y="346"/>
                </a:cubicBezTo>
                <a:cubicBezTo>
                  <a:pt x="178" y="347"/>
                  <a:pt x="183" y="347"/>
                  <a:pt x="187" y="347"/>
                </a:cubicBezTo>
                <a:cubicBezTo>
                  <a:pt x="194" y="347"/>
                  <a:pt x="200" y="346"/>
                  <a:pt x="207" y="345"/>
                </a:cubicBezTo>
                <a:cubicBezTo>
                  <a:pt x="173" y="338"/>
                  <a:pt x="149" y="309"/>
                  <a:pt x="149" y="274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58" y="278"/>
                  <a:pt x="169" y="281"/>
                  <a:pt x="181" y="282"/>
                </a:cubicBezTo>
                <a:cubicBezTo>
                  <a:pt x="162" y="269"/>
                  <a:pt x="149" y="247"/>
                  <a:pt x="149" y="222"/>
                </a:cubicBezTo>
                <a:cubicBezTo>
                  <a:pt x="149" y="208"/>
                  <a:pt x="153" y="196"/>
                  <a:pt x="159" y="185"/>
                </a:cubicBezTo>
                <a:cubicBezTo>
                  <a:pt x="195" y="229"/>
                  <a:pt x="248" y="258"/>
                  <a:pt x="308" y="261"/>
                </a:cubicBezTo>
                <a:cubicBezTo>
                  <a:pt x="307" y="256"/>
                  <a:pt x="306" y="250"/>
                  <a:pt x="306" y="244"/>
                </a:cubicBezTo>
                <a:cubicBezTo>
                  <a:pt x="306" y="204"/>
                  <a:pt x="338" y="172"/>
                  <a:pt x="378" y="172"/>
                </a:cubicBezTo>
                <a:cubicBezTo>
                  <a:pt x="399" y="172"/>
                  <a:pt x="418" y="181"/>
                  <a:pt x="431" y="195"/>
                </a:cubicBezTo>
                <a:cubicBezTo>
                  <a:pt x="448" y="192"/>
                  <a:pt x="463" y="186"/>
                  <a:pt x="477" y="177"/>
                </a:cubicBezTo>
                <a:cubicBezTo>
                  <a:pt x="472" y="194"/>
                  <a:pt x="460" y="208"/>
                  <a:pt x="445" y="217"/>
                </a:cubicBezTo>
                <a:cubicBezTo>
                  <a:pt x="460" y="216"/>
                  <a:pt x="474" y="212"/>
                  <a:pt x="487" y="206"/>
                </a:cubicBezTo>
                <a:cubicBezTo>
                  <a:pt x="477" y="220"/>
                  <a:pt x="465" y="233"/>
                  <a:pt x="451" y="243"/>
                </a:cubicBezTo>
                <a:close/>
              </a:path>
            </a:pathLst>
          </a:custGeom>
          <a:solidFill>
            <a:srgbClr val="005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DA15E942-5E99-414B-B252-FACBA77B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512" y="5388624"/>
            <a:ext cx="220662" cy="215900"/>
            <a:chOff x="901512" y="5388624"/>
            <a:chExt cx="220662" cy="2159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7BD717C-FAD4-4535-81FB-E2699D65C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7075" y="5442599"/>
              <a:ext cx="109537" cy="106363"/>
            </a:xfrm>
            <a:custGeom>
              <a:avLst/>
              <a:gdLst>
                <a:gd name="T0" fmla="*/ 287 w 295"/>
                <a:gd name="T1" fmla="*/ 41 h 295"/>
                <a:gd name="T2" fmla="*/ 274 w 295"/>
                <a:gd name="T3" fmla="*/ 21 h 295"/>
                <a:gd name="T4" fmla="*/ 253 w 295"/>
                <a:gd name="T5" fmla="*/ 7 h 295"/>
                <a:gd name="T6" fmla="*/ 220 w 295"/>
                <a:gd name="T7" fmla="*/ 1 h 295"/>
                <a:gd name="T8" fmla="*/ 147 w 295"/>
                <a:gd name="T9" fmla="*/ 0 h 295"/>
                <a:gd name="T10" fmla="*/ 74 w 295"/>
                <a:gd name="T11" fmla="*/ 1 h 295"/>
                <a:gd name="T12" fmla="*/ 41 w 295"/>
                <a:gd name="T13" fmla="*/ 7 h 295"/>
                <a:gd name="T14" fmla="*/ 20 w 295"/>
                <a:gd name="T15" fmla="*/ 21 h 295"/>
                <a:gd name="T16" fmla="*/ 7 w 295"/>
                <a:gd name="T17" fmla="*/ 41 h 295"/>
                <a:gd name="T18" fmla="*/ 1 w 295"/>
                <a:gd name="T19" fmla="*/ 75 h 295"/>
                <a:gd name="T20" fmla="*/ 0 w 295"/>
                <a:gd name="T21" fmla="*/ 148 h 295"/>
                <a:gd name="T22" fmla="*/ 1 w 295"/>
                <a:gd name="T23" fmla="*/ 220 h 295"/>
                <a:gd name="T24" fmla="*/ 7 w 295"/>
                <a:gd name="T25" fmla="*/ 254 h 295"/>
                <a:gd name="T26" fmla="*/ 20 w 295"/>
                <a:gd name="T27" fmla="*/ 274 h 295"/>
                <a:gd name="T28" fmla="*/ 41 w 295"/>
                <a:gd name="T29" fmla="*/ 288 h 295"/>
                <a:gd name="T30" fmla="*/ 74 w 295"/>
                <a:gd name="T31" fmla="*/ 294 h 295"/>
                <a:gd name="T32" fmla="*/ 147 w 295"/>
                <a:gd name="T33" fmla="*/ 295 h 295"/>
                <a:gd name="T34" fmla="*/ 220 w 295"/>
                <a:gd name="T35" fmla="*/ 294 h 295"/>
                <a:gd name="T36" fmla="*/ 253 w 295"/>
                <a:gd name="T37" fmla="*/ 288 h 295"/>
                <a:gd name="T38" fmla="*/ 274 w 295"/>
                <a:gd name="T39" fmla="*/ 274 h 295"/>
                <a:gd name="T40" fmla="*/ 287 w 295"/>
                <a:gd name="T41" fmla="*/ 254 h 295"/>
                <a:gd name="T42" fmla="*/ 294 w 295"/>
                <a:gd name="T43" fmla="*/ 220 h 295"/>
                <a:gd name="T44" fmla="*/ 295 w 295"/>
                <a:gd name="T45" fmla="*/ 148 h 295"/>
                <a:gd name="T46" fmla="*/ 294 w 295"/>
                <a:gd name="T47" fmla="*/ 75 h 295"/>
                <a:gd name="T48" fmla="*/ 287 w 295"/>
                <a:gd name="T49" fmla="*/ 41 h 295"/>
                <a:gd name="T50" fmla="*/ 147 w 295"/>
                <a:gd name="T51" fmla="*/ 240 h 295"/>
                <a:gd name="T52" fmla="*/ 55 w 295"/>
                <a:gd name="T53" fmla="*/ 148 h 295"/>
                <a:gd name="T54" fmla="*/ 147 w 295"/>
                <a:gd name="T55" fmla="*/ 55 h 295"/>
                <a:gd name="T56" fmla="*/ 240 w 295"/>
                <a:gd name="T57" fmla="*/ 148 h 295"/>
                <a:gd name="T58" fmla="*/ 147 w 295"/>
                <a:gd name="T59" fmla="*/ 240 h 295"/>
                <a:gd name="T60" fmla="*/ 243 w 295"/>
                <a:gd name="T61" fmla="*/ 73 h 295"/>
                <a:gd name="T62" fmla="*/ 222 w 295"/>
                <a:gd name="T63" fmla="*/ 52 h 295"/>
                <a:gd name="T64" fmla="*/ 243 w 295"/>
                <a:gd name="T65" fmla="*/ 30 h 295"/>
                <a:gd name="T66" fmla="*/ 265 w 295"/>
                <a:gd name="T67" fmla="*/ 52 h 295"/>
                <a:gd name="T68" fmla="*/ 243 w 295"/>
                <a:gd name="T69" fmla="*/ 7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95">
                  <a:moveTo>
                    <a:pt x="287" y="41"/>
                  </a:moveTo>
                  <a:cubicBezTo>
                    <a:pt x="284" y="33"/>
                    <a:pt x="280" y="27"/>
                    <a:pt x="274" y="21"/>
                  </a:cubicBezTo>
                  <a:cubicBezTo>
                    <a:pt x="268" y="14"/>
                    <a:pt x="262" y="11"/>
                    <a:pt x="253" y="7"/>
                  </a:cubicBezTo>
                  <a:cubicBezTo>
                    <a:pt x="247" y="5"/>
                    <a:pt x="237" y="2"/>
                    <a:pt x="220" y="1"/>
                  </a:cubicBezTo>
                  <a:cubicBezTo>
                    <a:pt x="201" y="0"/>
                    <a:pt x="195" y="0"/>
                    <a:pt x="147" y="0"/>
                  </a:cubicBezTo>
                  <a:cubicBezTo>
                    <a:pt x="99" y="0"/>
                    <a:pt x="93" y="0"/>
                    <a:pt x="74" y="1"/>
                  </a:cubicBezTo>
                  <a:cubicBezTo>
                    <a:pt x="57" y="2"/>
                    <a:pt x="47" y="5"/>
                    <a:pt x="41" y="7"/>
                  </a:cubicBezTo>
                  <a:cubicBezTo>
                    <a:pt x="33" y="11"/>
                    <a:pt x="27" y="14"/>
                    <a:pt x="20" y="21"/>
                  </a:cubicBezTo>
                  <a:cubicBezTo>
                    <a:pt x="14" y="27"/>
                    <a:pt x="10" y="33"/>
                    <a:pt x="7" y="41"/>
                  </a:cubicBezTo>
                  <a:cubicBezTo>
                    <a:pt x="4" y="48"/>
                    <a:pt x="1" y="57"/>
                    <a:pt x="1" y="75"/>
                  </a:cubicBezTo>
                  <a:cubicBezTo>
                    <a:pt x="0" y="94"/>
                    <a:pt x="0" y="100"/>
                    <a:pt x="0" y="148"/>
                  </a:cubicBezTo>
                  <a:cubicBezTo>
                    <a:pt x="0" y="196"/>
                    <a:pt x="0" y="201"/>
                    <a:pt x="1" y="220"/>
                  </a:cubicBezTo>
                  <a:cubicBezTo>
                    <a:pt x="1" y="238"/>
                    <a:pt x="4" y="247"/>
                    <a:pt x="7" y="254"/>
                  </a:cubicBezTo>
                  <a:cubicBezTo>
                    <a:pt x="10" y="262"/>
                    <a:pt x="14" y="268"/>
                    <a:pt x="20" y="274"/>
                  </a:cubicBezTo>
                  <a:cubicBezTo>
                    <a:pt x="27" y="281"/>
                    <a:pt x="33" y="285"/>
                    <a:pt x="41" y="288"/>
                  </a:cubicBezTo>
                  <a:cubicBezTo>
                    <a:pt x="47" y="290"/>
                    <a:pt x="57" y="293"/>
                    <a:pt x="74" y="294"/>
                  </a:cubicBezTo>
                  <a:cubicBezTo>
                    <a:pt x="93" y="295"/>
                    <a:pt x="99" y="295"/>
                    <a:pt x="147" y="295"/>
                  </a:cubicBezTo>
                  <a:cubicBezTo>
                    <a:pt x="195" y="295"/>
                    <a:pt x="201" y="295"/>
                    <a:pt x="220" y="294"/>
                  </a:cubicBezTo>
                  <a:cubicBezTo>
                    <a:pt x="237" y="293"/>
                    <a:pt x="247" y="290"/>
                    <a:pt x="253" y="288"/>
                  </a:cubicBezTo>
                  <a:cubicBezTo>
                    <a:pt x="262" y="285"/>
                    <a:pt x="268" y="281"/>
                    <a:pt x="274" y="274"/>
                  </a:cubicBezTo>
                  <a:cubicBezTo>
                    <a:pt x="280" y="268"/>
                    <a:pt x="284" y="262"/>
                    <a:pt x="287" y="254"/>
                  </a:cubicBezTo>
                  <a:cubicBezTo>
                    <a:pt x="290" y="247"/>
                    <a:pt x="293" y="238"/>
                    <a:pt x="294" y="220"/>
                  </a:cubicBezTo>
                  <a:cubicBezTo>
                    <a:pt x="294" y="201"/>
                    <a:pt x="295" y="196"/>
                    <a:pt x="295" y="148"/>
                  </a:cubicBezTo>
                  <a:cubicBezTo>
                    <a:pt x="295" y="100"/>
                    <a:pt x="294" y="94"/>
                    <a:pt x="294" y="75"/>
                  </a:cubicBezTo>
                  <a:cubicBezTo>
                    <a:pt x="293" y="57"/>
                    <a:pt x="290" y="48"/>
                    <a:pt x="287" y="41"/>
                  </a:cubicBezTo>
                  <a:close/>
                  <a:moveTo>
                    <a:pt x="147" y="240"/>
                  </a:moveTo>
                  <a:cubicBezTo>
                    <a:pt x="96" y="240"/>
                    <a:pt x="55" y="199"/>
                    <a:pt x="55" y="148"/>
                  </a:cubicBezTo>
                  <a:cubicBezTo>
                    <a:pt x="55" y="97"/>
                    <a:pt x="96" y="55"/>
                    <a:pt x="147" y="55"/>
                  </a:cubicBezTo>
                  <a:cubicBezTo>
                    <a:pt x="198" y="55"/>
                    <a:pt x="240" y="97"/>
                    <a:pt x="240" y="148"/>
                  </a:cubicBezTo>
                  <a:cubicBezTo>
                    <a:pt x="240" y="199"/>
                    <a:pt x="198" y="240"/>
                    <a:pt x="147" y="240"/>
                  </a:cubicBezTo>
                  <a:close/>
                  <a:moveTo>
                    <a:pt x="243" y="73"/>
                  </a:moveTo>
                  <a:cubicBezTo>
                    <a:pt x="231" y="73"/>
                    <a:pt x="222" y="63"/>
                    <a:pt x="222" y="52"/>
                  </a:cubicBezTo>
                  <a:cubicBezTo>
                    <a:pt x="222" y="40"/>
                    <a:pt x="231" y="30"/>
                    <a:pt x="243" y="30"/>
                  </a:cubicBezTo>
                  <a:cubicBezTo>
                    <a:pt x="255" y="30"/>
                    <a:pt x="265" y="40"/>
                    <a:pt x="265" y="52"/>
                  </a:cubicBezTo>
                  <a:cubicBezTo>
                    <a:pt x="265" y="63"/>
                    <a:pt x="255" y="73"/>
                    <a:pt x="243" y="73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id="{89366F60-C687-43B1-9568-7EAD148AD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412" y="5474349"/>
              <a:ext cx="42862" cy="44450"/>
            </a:xfrm>
            <a:prstGeom prst="ellipse">
              <a:avLst/>
            </a:pr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77652E0-E8B4-4417-8E7B-70B1B853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388624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79 w 600"/>
                <a:gd name="T11" fmla="*/ 374 h 600"/>
                <a:gd name="T12" fmla="*/ 471 w 600"/>
                <a:gd name="T13" fmla="*/ 418 h 600"/>
                <a:gd name="T14" fmla="*/ 450 w 600"/>
                <a:gd name="T15" fmla="*/ 449 h 600"/>
                <a:gd name="T16" fmla="*/ 418 w 600"/>
                <a:gd name="T17" fmla="*/ 470 h 600"/>
                <a:gd name="T18" fmla="*/ 374 w 600"/>
                <a:gd name="T19" fmla="*/ 479 h 600"/>
                <a:gd name="T20" fmla="*/ 300 w 600"/>
                <a:gd name="T21" fmla="*/ 480 h 600"/>
                <a:gd name="T22" fmla="*/ 226 w 600"/>
                <a:gd name="T23" fmla="*/ 479 h 600"/>
                <a:gd name="T24" fmla="*/ 182 w 600"/>
                <a:gd name="T25" fmla="*/ 470 h 600"/>
                <a:gd name="T26" fmla="*/ 150 w 600"/>
                <a:gd name="T27" fmla="*/ 449 h 600"/>
                <a:gd name="T28" fmla="*/ 130 w 600"/>
                <a:gd name="T29" fmla="*/ 418 h 600"/>
                <a:gd name="T30" fmla="*/ 121 w 600"/>
                <a:gd name="T31" fmla="*/ 374 h 600"/>
                <a:gd name="T32" fmla="*/ 120 w 600"/>
                <a:gd name="T33" fmla="*/ 300 h 600"/>
                <a:gd name="T34" fmla="*/ 121 w 600"/>
                <a:gd name="T35" fmla="*/ 225 h 600"/>
                <a:gd name="T36" fmla="*/ 130 w 600"/>
                <a:gd name="T37" fmla="*/ 182 h 600"/>
                <a:gd name="T38" fmla="*/ 150 w 600"/>
                <a:gd name="T39" fmla="*/ 150 h 600"/>
                <a:gd name="T40" fmla="*/ 182 w 600"/>
                <a:gd name="T41" fmla="*/ 129 h 600"/>
                <a:gd name="T42" fmla="*/ 226 w 600"/>
                <a:gd name="T43" fmla="*/ 121 h 600"/>
                <a:gd name="T44" fmla="*/ 300 w 600"/>
                <a:gd name="T45" fmla="*/ 120 h 600"/>
                <a:gd name="T46" fmla="*/ 374 w 600"/>
                <a:gd name="T47" fmla="*/ 121 h 600"/>
                <a:gd name="T48" fmla="*/ 418 w 600"/>
                <a:gd name="T49" fmla="*/ 129 h 600"/>
                <a:gd name="T50" fmla="*/ 450 w 600"/>
                <a:gd name="T51" fmla="*/ 150 h 600"/>
                <a:gd name="T52" fmla="*/ 471 w 600"/>
                <a:gd name="T53" fmla="*/ 182 h 600"/>
                <a:gd name="T54" fmla="*/ 479 w 600"/>
                <a:gd name="T55" fmla="*/ 225 h 600"/>
                <a:gd name="T56" fmla="*/ 480 w 600"/>
                <a:gd name="T57" fmla="*/ 300 h 600"/>
                <a:gd name="T58" fmla="*/ 479 w 600"/>
                <a:gd name="T59" fmla="*/ 37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79" y="374"/>
                  </a:moveTo>
                  <a:cubicBezTo>
                    <a:pt x="478" y="393"/>
                    <a:pt x="475" y="406"/>
                    <a:pt x="471" y="418"/>
                  </a:cubicBezTo>
                  <a:cubicBezTo>
                    <a:pt x="466" y="429"/>
                    <a:pt x="460" y="439"/>
                    <a:pt x="450" y="449"/>
                  </a:cubicBezTo>
                  <a:cubicBezTo>
                    <a:pt x="440" y="459"/>
                    <a:pt x="430" y="466"/>
                    <a:pt x="418" y="470"/>
                  </a:cubicBezTo>
                  <a:cubicBezTo>
                    <a:pt x="407" y="475"/>
                    <a:pt x="393" y="478"/>
                    <a:pt x="374" y="479"/>
                  </a:cubicBezTo>
                  <a:cubicBezTo>
                    <a:pt x="355" y="479"/>
                    <a:pt x="349" y="480"/>
                    <a:pt x="300" y="480"/>
                  </a:cubicBezTo>
                  <a:cubicBezTo>
                    <a:pt x="251" y="480"/>
                    <a:pt x="245" y="479"/>
                    <a:pt x="226" y="479"/>
                  </a:cubicBezTo>
                  <a:cubicBezTo>
                    <a:pt x="207" y="478"/>
                    <a:pt x="194" y="475"/>
                    <a:pt x="182" y="470"/>
                  </a:cubicBezTo>
                  <a:cubicBezTo>
                    <a:pt x="170" y="466"/>
                    <a:pt x="160" y="459"/>
                    <a:pt x="150" y="449"/>
                  </a:cubicBezTo>
                  <a:cubicBezTo>
                    <a:pt x="140" y="439"/>
                    <a:pt x="134" y="429"/>
                    <a:pt x="130" y="418"/>
                  </a:cubicBezTo>
                  <a:cubicBezTo>
                    <a:pt x="125" y="406"/>
                    <a:pt x="122" y="393"/>
                    <a:pt x="121" y="374"/>
                  </a:cubicBezTo>
                  <a:cubicBezTo>
                    <a:pt x="120" y="355"/>
                    <a:pt x="120" y="349"/>
                    <a:pt x="120" y="300"/>
                  </a:cubicBezTo>
                  <a:cubicBezTo>
                    <a:pt x="120" y="251"/>
                    <a:pt x="120" y="245"/>
                    <a:pt x="121" y="225"/>
                  </a:cubicBezTo>
                  <a:cubicBezTo>
                    <a:pt x="122" y="206"/>
                    <a:pt x="125" y="193"/>
                    <a:pt x="130" y="182"/>
                  </a:cubicBezTo>
                  <a:cubicBezTo>
                    <a:pt x="134" y="170"/>
                    <a:pt x="140" y="160"/>
                    <a:pt x="150" y="150"/>
                  </a:cubicBezTo>
                  <a:cubicBezTo>
                    <a:pt x="160" y="140"/>
                    <a:pt x="170" y="134"/>
                    <a:pt x="182" y="129"/>
                  </a:cubicBezTo>
                  <a:cubicBezTo>
                    <a:pt x="194" y="125"/>
                    <a:pt x="207" y="122"/>
                    <a:pt x="226" y="121"/>
                  </a:cubicBezTo>
                  <a:cubicBezTo>
                    <a:pt x="245" y="120"/>
                    <a:pt x="251" y="120"/>
                    <a:pt x="300" y="120"/>
                  </a:cubicBezTo>
                  <a:cubicBezTo>
                    <a:pt x="349" y="120"/>
                    <a:pt x="355" y="120"/>
                    <a:pt x="374" y="121"/>
                  </a:cubicBezTo>
                  <a:cubicBezTo>
                    <a:pt x="393" y="122"/>
                    <a:pt x="407" y="125"/>
                    <a:pt x="418" y="129"/>
                  </a:cubicBezTo>
                  <a:cubicBezTo>
                    <a:pt x="430" y="134"/>
                    <a:pt x="440" y="140"/>
                    <a:pt x="450" y="150"/>
                  </a:cubicBezTo>
                  <a:cubicBezTo>
                    <a:pt x="460" y="160"/>
                    <a:pt x="466" y="170"/>
                    <a:pt x="471" y="182"/>
                  </a:cubicBezTo>
                  <a:cubicBezTo>
                    <a:pt x="475" y="193"/>
                    <a:pt x="478" y="206"/>
                    <a:pt x="479" y="225"/>
                  </a:cubicBezTo>
                  <a:cubicBezTo>
                    <a:pt x="480" y="245"/>
                    <a:pt x="480" y="251"/>
                    <a:pt x="480" y="300"/>
                  </a:cubicBezTo>
                  <a:cubicBezTo>
                    <a:pt x="480" y="349"/>
                    <a:pt x="480" y="355"/>
                    <a:pt x="479" y="374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Freeform 10">
            <a:extLst>
              <a:ext uri="{FF2B5EF4-FFF2-40B4-BE49-F238E27FC236}">
                <a16:creationId xmlns:a16="http://schemas.microsoft.com/office/drawing/2014/main" id="{C392C682-5369-408D-934D-ECD7B5A9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4656786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206 w 600"/>
              <a:gd name="T11" fmla="*/ 458 h 600"/>
              <a:gd name="T12" fmla="*/ 134 w 600"/>
              <a:gd name="T13" fmla="*/ 458 h 600"/>
              <a:gd name="T14" fmla="*/ 134 w 600"/>
              <a:gd name="T15" fmla="*/ 228 h 600"/>
              <a:gd name="T16" fmla="*/ 206 w 600"/>
              <a:gd name="T17" fmla="*/ 228 h 600"/>
              <a:gd name="T18" fmla="*/ 206 w 600"/>
              <a:gd name="T19" fmla="*/ 458 h 600"/>
              <a:gd name="T20" fmla="*/ 170 w 600"/>
              <a:gd name="T21" fmla="*/ 198 h 600"/>
              <a:gd name="T22" fmla="*/ 128 w 600"/>
              <a:gd name="T23" fmla="*/ 156 h 600"/>
              <a:gd name="T24" fmla="*/ 170 w 600"/>
              <a:gd name="T25" fmla="*/ 113 h 600"/>
              <a:gd name="T26" fmla="*/ 212 w 600"/>
              <a:gd name="T27" fmla="*/ 156 h 600"/>
              <a:gd name="T28" fmla="*/ 170 w 600"/>
              <a:gd name="T29" fmla="*/ 198 h 600"/>
              <a:gd name="T30" fmla="*/ 473 w 600"/>
              <a:gd name="T31" fmla="*/ 458 h 600"/>
              <a:gd name="T32" fmla="*/ 402 w 600"/>
              <a:gd name="T33" fmla="*/ 458 h 600"/>
              <a:gd name="T34" fmla="*/ 402 w 600"/>
              <a:gd name="T35" fmla="*/ 337 h 600"/>
              <a:gd name="T36" fmla="*/ 363 w 600"/>
              <a:gd name="T37" fmla="*/ 286 h 600"/>
              <a:gd name="T38" fmla="*/ 320 w 600"/>
              <a:gd name="T39" fmla="*/ 337 h 600"/>
              <a:gd name="T40" fmla="*/ 320 w 600"/>
              <a:gd name="T41" fmla="*/ 458 h 600"/>
              <a:gd name="T42" fmla="*/ 251 w 600"/>
              <a:gd name="T43" fmla="*/ 458 h 600"/>
              <a:gd name="T44" fmla="*/ 251 w 600"/>
              <a:gd name="T45" fmla="*/ 228 h 600"/>
              <a:gd name="T46" fmla="*/ 320 w 600"/>
              <a:gd name="T47" fmla="*/ 228 h 600"/>
              <a:gd name="T48" fmla="*/ 320 w 600"/>
              <a:gd name="T49" fmla="*/ 259 h 600"/>
              <a:gd name="T50" fmla="*/ 389 w 600"/>
              <a:gd name="T51" fmla="*/ 221 h 600"/>
              <a:gd name="T52" fmla="*/ 473 w 600"/>
              <a:gd name="T53" fmla="*/ 313 h 600"/>
              <a:gd name="T54" fmla="*/ 473 w 600"/>
              <a:gd name="T55" fmla="*/ 45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  <a:moveTo>
                  <a:pt x="206" y="458"/>
                </a:moveTo>
                <a:lnTo>
                  <a:pt x="134" y="458"/>
                </a:lnTo>
                <a:lnTo>
                  <a:pt x="134" y="228"/>
                </a:lnTo>
                <a:lnTo>
                  <a:pt x="206" y="228"/>
                </a:lnTo>
                <a:lnTo>
                  <a:pt x="206" y="458"/>
                </a:lnTo>
                <a:close/>
                <a:moveTo>
                  <a:pt x="170" y="198"/>
                </a:moveTo>
                <a:cubicBezTo>
                  <a:pt x="146" y="198"/>
                  <a:pt x="128" y="179"/>
                  <a:pt x="128" y="156"/>
                </a:cubicBezTo>
                <a:cubicBezTo>
                  <a:pt x="128" y="132"/>
                  <a:pt x="146" y="113"/>
                  <a:pt x="170" y="113"/>
                </a:cubicBezTo>
                <a:cubicBezTo>
                  <a:pt x="193" y="113"/>
                  <a:pt x="212" y="132"/>
                  <a:pt x="212" y="156"/>
                </a:cubicBezTo>
                <a:cubicBezTo>
                  <a:pt x="212" y="179"/>
                  <a:pt x="193" y="198"/>
                  <a:pt x="170" y="198"/>
                </a:cubicBezTo>
                <a:close/>
                <a:moveTo>
                  <a:pt x="473" y="458"/>
                </a:moveTo>
                <a:lnTo>
                  <a:pt x="402" y="458"/>
                </a:lnTo>
                <a:lnTo>
                  <a:pt x="402" y="337"/>
                </a:lnTo>
                <a:cubicBezTo>
                  <a:pt x="402" y="304"/>
                  <a:pt x="389" y="286"/>
                  <a:pt x="363" y="286"/>
                </a:cubicBezTo>
                <a:cubicBezTo>
                  <a:pt x="334" y="286"/>
                  <a:pt x="320" y="305"/>
                  <a:pt x="320" y="337"/>
                </a:cubicBezTo>
                <a:lnTo>
                  <a:pt x="320" y="458"/>
                </a:lnTo>
                <a:lnTo>
                  <a:pt x="251" y="458"/>
                </a:lnTo>
                <a:lnTo>
                  <a:pt x="251" y="228"/>
                </a:lnTo>
                <a:lnTo>
                  <a:pt x="320" y="228"/>
                </a:lnTo>
                <a:lnTo>
                  <a:pt x="320" y="259"/>
                </a:lnTo>
                <a:cubicBezTo>
                  <a:pt x="320" y="259"/>
                  <a:pt x="340" y="221"/>
                  <a:pt x="389" y="221"/>
                </a:cubicBezTo>
                <a:cubicBezTo>
                  <a:pt x="438" y="221"/>
                  <a:pt x="473" y="251"/>
                  <a:pt x="473" y="313"/>
                </a:cubicBezTo>
                <a:lnTo>
                  <a:pt x="473" y="458"/>
                </a:lnTo>
                <a:close/>
              </a:path>
            </a:pathLst>
          </a:custGeom>
          <a:solidFill>
            <a:srgbClr val="005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D49D7339-85F0-46EB-B47D-BE32CCB49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512" y="5753749"/>
            <a:ext cx="220662" cy="215900"/>
            <a:chOff x="5054600" y="5487988"/>
            <a:chExt cx="220662" cy="215900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32D803-9AD2-42B8-9DCE-817F21A0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1438" y="5575300"/>
              <a:ext cx="34925" cy="41275"/>
            </a:xfrm>
            <a:custGeom>
              <a:avLst/>
              <a:gdLst>
                <a:gd name="T0" fmla="*/ 0 w 98"/>
                <a:gd name="T1" fmla="*/ 112 h 112"/>
                <a:gd name="T2" fmla="*/ 98 w 98"/>
                <a:gd name="T3" fmla="*/ 56 h 112"/>
                <a:gd name="T4" fmla="*/ 0 w 98"/>
                <a:gd name="T5" fmla="*/ 0 h 112"/>
                <a:gd name="T6" fmla="*/ 0 w 98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2">
                  <a:moveTo>
                    <a:pt x="0" y="112"/>
                  </a:moveTo>
                  <a:lnTo>
                    <a:pt x="98" y="56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22A97FA-C121-40F6-B19D-7872EC435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4600" y="5487988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80 w 600"/>
                <a:gd name="T11" fmla="*/ 391 h 600"/>
                <a:gd name="T12" fmla="*/ 447 w 600"/>
                <a:gd name="T13" fmla="*/ 424 h 600"/>
                <a:gd name="T14" fmla="*/ 300 w 600"/>
                <a:gd name="T15" fmla="*/ 432 h 600"/>
                <a:gd name="T16" fmla="*/ 154 w 600"/>
                <a:gd name="T17" fmla="*/ 424 h 600"/>
                <a:gd name="T18" fmla="*/ 120 w 600"/>
                <a:gd name="T19" fmla="*/ 391 h 600"/>
                <a:gd name="T20" fmla="*/ 113 w 600"/>
                <a:gd name="T21" fmla="*/ 300 h 600"/>
                <a:gd name="T22" fmla="*/ 120 w 600"/>
                <a:gd name="T23" fmla="*/ 209 h 600"/>
                <a:gd name="T24" fmla="*/ 154 w 600"/>
                <a:gd name="T25" fmla="*/ 176 h 600"/>
                <a:gd name="T26" fmla="*/ 300 w 600"/>
                <a:gd name="T27" fmla="*/ 168 h 600"/>
                <a:gd name="T28" fmla="*/ 447 w 600"/>
                <a:gd name="T29" fmla="*/ 176 h 600"/>
                <a:gd name="T30" fmla="*/ 480 w 600"/>
                <a:gd name="T31" fmla="*/ 209 h 600"/>
                <a:gd name="T32" fmla="*/ 488 w 600"/>
                <a:gd name="T33" fmla="*/ 300 h 600"/>
                <a:gd name="T34" fmla="*/ 480 w 600"/>
                <a:gd name="T35" fmla="*/ 39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80" y="391"/>
                  </a:moveTo>
                  <a:cubicBezTo>
                    <a:pt x="475" y="407"/>
                    <a:pt x="463" y="420"/>
                    <a:pt x="447" y="424"/>
                  </a:cubicBezTo>
                  <a:cubicBezTo>
                    <a:pt x="417" y="432"/>
                    <a:pt x="300" y="432"/>
                    <a:pt x="300" y="432"/>
                  </a:cubicBezTo>
                  <a:cubicBezTo>
                    <a:pt x="300" y="432"/>
                    <a:pt x="183" y="432"/>
                    <a:pt x="154" y="424"/>
                  </a:cubicBezTo>
                  <a:cubicBezTo>
                    <a:pt x="137" y="420"/>
                    <a:pt x="125" y="407"/>
                    <a:pt x="120" y="391"/>
                  </a:cubicBezTo>
                  <a:cubicBezTo>
                    <a:pt x="113" y="361"/>
                    <a:pt x="113" y="300"/>
                    <a:pt x="113" y="300"/>
                  </a:cubicBezTo>
                  <a:cubicBezTo>
                    <a:pt x="113" y="300"/>
                    <a:pt x="113" y="239"/>
                    <a:pt x="120" y="209"/>
                  </a:cubicBezTo>
                  <a:cubicBezTo>
                    <a:pt x="125" y="193"/>
                    <a:pt x="137" y="180"/>
                    <a:pt x="154" y="176"/>
                  </a:cubicBezTo>
                  <a:cubicBezTo>
                    <a:pt x="183" y="168"/>
                    <a:pt x="300" y="168"/>
                    <a:pt x="300" y="168"/>
                  </a:cubicBezTo>
                  <a:cubicBezTo>
                    <a:pt x="300" y="168"/>
                    <a:pt x="417" y="168"/>
                    <a:pt x="447" y="176"/>
                  </a:cubicBezTo>
                  <a:cubicBezTo>
                    <a:pt x="463" y="180"/>
                    <a:pt x="475" y="193"/>
                    <a:pt x="480" y="209"/>
                  </a:cubicBezTo>
                  <a:cubicBezTo>
                    <a:pt x="488" y="239"/>
                    <a:pt x="488" y="300"/>
                    <a:pt x="488" y="300"/>
                  </a:cubicBezTo>
                  <a:cubicBezTo>
                    <a:pt x="488" y="300"/>
                    <a:pt x="488" y="361"/>
                    <a:pt x="480" y="39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62" name="Suorakulmio 61">
            <a:hlinkClick r:id="rId2"/>
            <a:extLst>
              <a:ext uri="{FF2B5EF4-FFF2-40B4-BE49-F238E27FC236}">
                <a16:creationId xmlns:a16="http://schemas.microsoft.com/office/drawing/2014/main" id="{9C0A3146-6D6A-4C2D-8833-B3741BB4A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293249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Suorakulmio 62">
            <a:hlinkClick r:id="rId3"/>
            <a:extLst>
              <a:ext uri="{FF2B5EF4-FFF2-40B4-BE49-F238E27FC236}">
                <a16:creationId xmlns:a16="http://schemas.microsoft.com/office/drawing/2014/main" id="{CB943FB8-4FE9-458F-82AF-0BC42228D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3833819"/>
            <a:ext cx="129354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Suorakulmio 63">
            <a:hlinkClick r:id="rId4"/>
            <a:extLst>
              <a:ext uri="{FF2B5EF4-FFF2-40B4-BE49-F238E27FC236}">
                <a16:creationId xmlns:a16="http://schemas.microsoft.com/office/drawing/2014/main" id="{5F608933-6507-426B-AF8F-332D551A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65008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Suorakulmio 64">
            <a:hlinkClick r:id="rId5"/>
            <a:extLst>
              <a:ext uri="{FF2B5EF4-FFF2-40B4-BE49-F238E27FC236}">
                <a16:creationId xmlns:a16="http://schemas.microsoft.com/office/drawing/2014/main" id="{B4D71A7E-D953-47CE-B8C5-B3DBC31CB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01584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Suorakulmio 65">
            <a:hlinkClick r:id="rId6"/>
            <a:extLst>
              <a:ext uri="{FF2B5EF4-FFF2-40B4-BE49-F238E27FC236}">
                <a16:creationId xmlns:a16="http://schemas.microsoft.com/office/drawing/2014/main" id="{12F228D5-96F4-4B2B-BBCA-D01E28CEA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37714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Suorakulmio 66">
            <a:hlinkClick r:id="rId7"/>
            <a:extLst>
              <a:ext uri="{FF2B5EF4-FFF2-40B4-BE49-F238E27FC236}">
                <a16:creationId xmlns:a16="http://schemas.microsoft.com/office/drawing/2014/main" id="{5094248E-A8B5-44BE-A985-D3C12F8D3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74736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380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chemeClr val="accent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7" y="304481"/>
            <a:ext cx="5197623" cy="1677292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2271586"/>
            <a:ext cx="5102910" cy="135401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ruutu 5" descr="kerava.fi">
            <a:extLst>
              <a:ext uri="{FF2B5EF4-FFF2-40B4-BE49-F238E27FC236}">
                <a16:creationId xmlns:a16="http://schemas.microsoft.com/office/drawing/2014/main" id="{589E195E-A891-47D4-B6DC-8E388B0D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828" y="3831336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1">
                <a:solidFill>
                  <a:schemeClr val="accent1"/>
                </a:solidFill>
              </a:rPr>
              <a:t>kerava.fi</a:t>
            </a:r>
          </a:p>
        </p:txBody>
      </p:sp>
      <p:sp>
        <p:nvSpPr>
          <p:cNvPr id="29" name="Tekstiruutu 28" descr="https://www.facebook.com/Keravankaupunki/">
            <a:extLst>
              <a:ext uri="{FF2B5EF4-FFF2-40B4-BE49-F238E27FC236}">
                <a16:creationId xmlns:a16="http://schemas.microsoft.com/office/drawing/2014/main" id="{3F9BEC39-A1A4-4558-BB6C-6D2FD8A915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27177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chemeClr val="accent1"/>
                </a:solidFill>
              </a:rPr>
              <a:t>Keravan kaupunki</a:t>
            </a:r>
          </a:p>
        </p:txBody>
      </p:sp>
      <p:sp>
        <p:nvSpPr>
          <p:cNvPr id="30" name="Tekstiruutu 29" descr="https://www.linkedin.com/company/city-of-kerava">
            <a:extLst>
              <a:ext uri="{FF2B5EF4-FFF2-40B4-BE49-F238E27FC236}">
                <a16:creationId xmlns:a16="http://schemas.microsoft.com/office/drawing/2014/main" id="{C63CBCFB-0905-41BC-A65B-E895707697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642104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chemeClr val="accent1"/>
                </a:solidFill>
              </a:rPr>
              <a:t>Keravan kaupunki</a:t>
            </a:r>
          </a:p>
        </p:txBody>
      </p:sp>
      <p:sp>
        <p:nvSpPr>
          <p:cNvPr id="32" name="Tekstiruutu 31" descr="https://twitter.com/Keravankaupunki">
            <a:extLst>
              <a:ext uri="{FF2B5EF4-FFF2-40B4-BE49-F238E27FC236}">
                <a16:creationId xmlns:a16="http://schemas.microsoft.com/office/drawing/2014/main" id="{365B05C7-9A2A-4865-B1BA-A28BF62C8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00329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chemeClr val="accent1"/>
                </a:solidFill>
              </a:rPr>
              <a:t>@keravankaupunki</a:t>
            </a:r>
          </a:p>
        </p:txBody>
      </p:sp>
      <p:sp>
        <p:nvSpPr>
          <p:cNvPr id="33" name="Tekstiruutu 32" descr="https://www.instagram.com/cityofkerava/">
            <a:extLst>
              <a:ext uri="{FF2B5EF4-FFF2-40B4-BE49-F238E27FC236}">
                <a16:creationId xmlns:a16="http://schemas.microsoft.com/office/drawing/2014/main" id="{0663DA1C-A68E-471E-9465-D7CF5A1D1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359908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chemeClr val="accent1"/>
                </a:solidFill>
              </a:rPr>
              <a:t>@cityofkerava</a:t>
            </a:r>
          </a:p>
        </p:txBody>
      </p:sp>
      <p:sp>
        <p:nvSpPr>
          <p:cNvPr id="34" name="Tekstiruutu 33" descr="https://www.youtube.com/channel/UCI3foiauqcwdm4Mnso7UVfQ/about">
            <a:extLst>
              <a:ext uri="{FF2B5EF4-FFF2-40B4-BE49-F238E27FC236}">
                <a16:creationId xmlns:a16="http://schemas.microsoft.com/office/drawing/2014/main" id="{09033F52-1169-4EE4-8B87-4265EBD38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73481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chemeClr val="accent1"/>
                </a:solidFill>
              </a:rPr>
              <a:t>Keravan kaupunki </a:t>
            </a:r>
            <a:r>
              <a:rPr lang="fi-FI" sz="1600" b="0" u="none" err="1">
                <a:solidFill>
                  <a:schemeClr val="accent1"/>
                </a:solidFill>
              </a:rPr>
              <a:t>Official</a:t>
            </a:r>
            <a:endParaRPr lang="fi-FI" sz="1600" b="0" u="none">
              <a:solidFill>
                <a:schemeClr val="accent1"/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0EF1869-967A-4A86-8CD1-DBC47E94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01512" y="4293249"/>
            <a:ext cx="220662" cy="214313"/>
          </a:xfrm>
          <a:custGeom>
            <a:avLst/>
            <a:gdLst>
              <a:gd name="T0" fmla="*/ 300 w 600"/>
              <a:gd name="T1" fmla="*/ 0 h 596"/>
              <a:gd name="T2" fmla="*/ 0 w 600"/>
              <a:gd name="T3" fmla="*/ 300 h 596"/>
              <a:gd name="T4" fmla="*/ 253 w 600"/>
              <a:gd name="T5" fmla="*/ 596 h 596"/>
              <a:gd name="T6" fmla="*/ 253 w 600"/>
              <a:gd name="T7" fmla="*/ 387 h 596"/>
              <a:gd name="T8" fmla="*/ 177 w 600"/>
              <a:gd name="T9" fmla="*/ 387 h 596"/>
              <a:gd name="T10" fmla="*/ 177 w 600"/>
              <a:gd name="T11" fmla="*/ 300 h 596"/>
              <a:gd name="T12" fmla="*/ 253 w 600"/>
              <a:gd name="T13" fmla="*/ 300 h 596"/>
              <a:gd name="T14" fmla="*/ 253 w 600"/>
              <a:gd name="T15" fmla="*/ 234 h 596"/>
              <a:gd name="T16" fmla="*/ 367 w 600"/>
              <a:gd name="T17" fmla="*/ 117 h 596"/>
              <a:gd name="T18" fmla="*/ 434 w 600"/>
              <a:gd name="T19" fmla="*/ 123 h 596"/>
              <a:gd name="T20" fmla="*/ 434 w 600"/>
              <a:gd name="T21" fmla="*/ 197 h 596"/>
              <a:gd name="T22" fmla="*/ 396 w 600"/>
              <a:gd name="T23" fmla="*/ 197 h 596"/>
              <a:gd name="T24" fmla="*/ 347 w 600"/>
              <a:gd name="T25" fmla="*/ 244 h 596"/>
              <a:gd name="T26" fmla="*/ 347 w 600"/>
              <a:gd name="T27" fmla="*/ 300 h 596"/>
              <a:gd name="T28" fmla="*/ 430 w 600"/>
              <a:gd name="T29" fmla="*/ 300 h 596"/>
              <a:gd name="T30" fmla="*/ 417 w 600"/>
              <a:gd name="T31" fmla="*/ 387 h 596"/>
              <a:gd name="T32" fmla="*/ 347 w 600"/>
              <a:gd name="T33" fmla="*/ 387 h 596"/>
              <a:gd name="T34" fmla="*/ 347 w 600"/>
              <a:gd name="T35" fmla="*/ 596 h 596"/>
              <a:gd name="T36" fmla="*/ 600 w 600"/>
              <a:gd name="T37" fmla="*/ 300 h 596"/>
              <a:gd name="T38" fmla="*/ 300 w 600"/>
              <a:gd name="T3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0" h="596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50"/>
                  <a:pt x="110" y="574"/>
                  <a:pt x="253" y="596"/>
                </a:cubicBezTo>
                <a:lnTo>
                  <a:pt x="253" y="387"/>
                </a:lnTo>
                <a:lnTo>
                  <a:pt x="177" y="387"/>
                </a:lnTo>
                <a:lnTo>
                  <a:pt x="177" y="300"/>
                </a:lnTo>
                <a:lnTo>
                  <a:pt x="253" y="300"/>
                </a:lnTo>
                <a:lnTo>
                  <a:pt x="253" y="234"/>
                </a:lnTo>
                <a:cubicBezTo>
                  <a:pt x="253" y="159"/>
                  <a:pt x="298" y="117"/>
                  <a:pt x="367" y="117"/>
                </a:cubicBezTo>
                <a:cubicBezTo>
                  <a:pt x="399" y="117"/>
                  <a:pt x="434" y="123"/>
                  <a:pt x="434" y="123"/>
                </a:cubicBezTo>
                <a:lnTo>
                  <a:pt x="434" y="197"/>
                </a:lnTo>
                <a:lnTo>
                  <a:pt x="396" y="197"/>
                </a:lnTo>
                <a:cubicBezTo>
                  <a:pt x="359" y="197"/>
                  <a:pt x="347" y="220"/>
                  <a:pt x="347" y="244"/>
                </a:cubicBezTo>
                <a:lnTo>
                  <a:pt x="347" y="300"/>
                </a:lnTo>
                <a:lnTo>
                  <a:pt x="430" y="300"/>
                </a:lnTo>
                <a:lnTo>
                  <a:pt x="417" y="387"/>
                </a:lnTo>
                <a:lnTo>
                  <a:pt x="347" y="387"/>
                </a:lnTo>
                <a:lnTo>
                  <a:pt x="347" y="596"/>
                </a:lnTo>
                <a:cubicBezTo>
                  <a:pt x="490" y="574"/>
                  <a:pt x="600" y="450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D5E4CA1C-C83A-4F48-AA2F-0E09B438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5021911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451 w 600"/>
              <a:gd name="T11" fmla="*/ 243 h 600"/>
              <a:gd name="T12" fmla="*/ 451 w 600"/>
              <a:gd name="T13" fmla="*/ 253 h 600"/>
              <a:gd name="T14" fmla="*/ 245 w 600"/>
              <a:gd name="T15" fmla="*/ 458 h 600"/>
              <a:gd name="T16" fmla="*/ 134 w 600"/>
              <a:gd name="T17" fmla="*/ 426 h 600"/>
              <a:gd name="T18" fmla="*/ 152 w 600"/>
              <a:gd name="T19" fmla="*/ 427 h 600"/>
              <a:gd name="T20" fmla="*/ 241 w 600"/>
              <a:gd name="T21" fmla="*/ 396 h 600"/>
              <a:gd name="T22" fmla="*/ 174 w 600"/>
              <a:gd name="T23" fmla="*/ 346 h 600"/>
              <a:gd name="T24" fmla="*/ 187 w 600"/>
              <a:gd name="T25" fmla="*/ 347 h 600"/>
              <a:gd name="T26" fmla="*/ 207 w 600"/>
              <a:gd name="T27" fmla="*/ 345 h 600"/>
              <a:gd name="T28" fmla="*/ 149 w 600"/>
              <a:gd name="T29" fmla="*/ 274 h 600"/>
              <a:gd name="T30" fmla="*/ 149 w 600"/>
              <a:gd name="T31" fmla="*/ 273 h 600"/>
              <a:gd name="T32" fmla="*/ 181 w 600"/>
              <a:gd name="T33" fmla="*/ 282 h 600"/>
              <a:gd name="T34" fmla="*/ 149 w 600"/>
              <a:gd name="T35" fmla="*/ 222 h 600"/>
              <a:gd name="T36" fmla="*/ 159 w 600"/>
              <a:gd name="T37" fmla="*/ 185 h 600"/>
              <a:gd name="T38" fmla="*/ 308 w 600"/>
              <a:gd name="T39" fmla="*/ 261 h 600"/>
              <a:gd name="T40" fmla="*/ 306 w 600"/>
              <a:gd name="T41" fmla="*/ 244 h 600"/>
              <a:gd name="T42" fmla="*/ 378 w 600"/>
              <a:gd name="T43" fmla="*/ 172 h 600"/>
              <a:gd name="T44" fmla="*/ 431 w 600"/>
              <a:gd name="T45" fmla="*/ 195 h 600"/>
              <a:gd name="T46" fmla="*/ 477 w 600"/>
              <a:gd name="T47" fmla="*/ 177 h 600"/>
              <a:gd name="T48" fmla="*/ 445 w 600"/>
              <a:gd name="T49" fmla="*/ 217 h 600"/>
              <a:gd name="T50" fmla="*/ 487 w 600"/>
              <a:gd name="T51" fmla="*/ 206 h 600"/>
              <a:gd name="T52" fmla="*/ 451 w 600"/>
              <a:gd name="T53" fmla="*/ 243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5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5"/>
                  <a:pt x="466" y="0"/>
                  <a:pt x="300" y="0"/>
                </a:cubicBezTo>
                <a:close/>
                <a:moveTo>
                  <a:pt x="451" y="243"/>
                </a:moveTo>
                <a:cubicBezTo>
                  <a:pt x="451" y="246"/>
                  <a:pt x="451" y="250"/>
                  <a:pt x="451" y="253"/>
                </a:cubicBezTo>
                <a:cubicBezTo>
                  <a:pt x="451" y="348"/>
                  <a:pt x="378" y="458"/>
                  <a:pt x="245" y="458"/>
                </a:cubicBezTo>
                <a:cubicBezTo>
                  <a:pt x="204" y="458"/>
                  <a:pt x="166" y="446"/>
                  <a:pt x="134" y="426"/>
                </a:cubicBezTo>
                <a:cubicBezTo>
                  <a:pt x="140" y="427"/>
                  <a:pt x="146" y="427"/>
                  <a:pt x="152" y="427"/>
                </a:cubicBezTo>
                <a:cubicBezTo>
                  <a:pt x="185" y="427"/>
                  <a:pt x="217" y="415"/>
                  <a:pt x="241" y="396"/>
                </a:cubicBezTo>
                <a:cubicBezTo>
                  <a:pt x="210" y="395"/>
                  <a:pt x="183" y="375"/>
                  <a:pt x="174" y="346"/>
                </a:cubicBezTo>
                <a:cubicBezTo>
                  <a:pt x="178" y="347"/>
                  <a:pt x="183" y="347"/>
                  <a:pt x="187" y="347"/>
                </a:cubicBezTo>
                <a:cubicBezTo>
                  <a:pt x="194" y="347"/>
                  <a:pt x="200" y="346"/>
                  <a:pt x="207" y="345"/>
                </a:cubicBezTo>
                <a:cubicBezTo>
                  <a:pt x="173" y="338"/>
                  <a:pt x="149" y="309"/>
                  <a:pt x="149" y="274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58" y="278"/>
                  <a:pt x="169" y="281"/>
                  <a:pt x="181" y="282"/>
                </a:cubicBezTo>
                <a:cubicBezTo>
                  <a:pt x="162" y="269"/>
                  <a:pt x="149" y="247"/>
                  <a:pt x="149" y="222"/>
                </a:cubicBezTo>
                <a:cubicBezTo>
                  <a:pt x="149" y="208"/>
                  <a:pt x="153" y="196"/>
                  <a:pt x="159" y="185"/>
                </a:cubicBezTo>
                <a:cubicBezTo>
                  <a:pt x="195" y="229"/>
                  <a:pt x="248" y="258"/>
                  <a:pt x="308" y="261"/>
                </a:cubicBezTo>
                <a:cubicBezTo>
                  <a:pt x="307" y="256"/>
                  <a:pt x="306" y="250"/>
                  <a:pt x="306" y="244"/>
                </a:cubicBezTo>
                <a:cubicBezTo>
                  <a:pt x="306" y="204"/>
                  <a:pt x="338" y="172"/>
                  <a:pt x="378" y="172"/>
                </a:cubicBezTo>
                <a:cubicBezTo>
                  <a:pt x="399" y="172"/>
                  <a:pt x="418" y="181"/>
                  <a:pt x="431" y="195"/>
                </a:cubicBezTo>
                <a:cubicBezTo>
                  <a:pt x="448" y="192"/>
                  <a:pt x="463" y="186"/>
                  <a:pt x="477" y="177"/>
                </a:cubicBezTo>
                <a:cubicBezTo>
                  <a:pt x="472" y="194"/>
                  <a:pt x="460" y="208"/>
                  <a:pt x="445" y="217"/>
                </a:cubicBezTo>
                <a:cubicBezTo>
                  <a:pt x="460" y="216"/>
                  <a:pt x="474" y="212"/>
                  <a:pt x="487" y="206"/>
                </a:cubicBezTo>
                <a:cubicBezTo>
                  <a:pt x="477" y="220"/>
                  <a:pt x="465" y="233"/>
                  <a:pt x="451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86DC4D-6BEC-E946-847F-C99FDC5425F1}"/>
              </a:ext>
            </a:extLst>
          </p:cNvPr>
          <p:cNvGrpSpPr/>
          <p:nvPr userDrawn="1"/>
        </p:nvGrpSpPr>
        <p:grpSpPr>
          <a:xfrm>
            <a:off x="901512" y="5388624"/>
            <a:ext cx="220662" cy="215900"/>
            <a:chOff x="901512" y="5388624"/>
            <a:chExt cx="220662" cy="2159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7BD717C-FAD4-4535-81FB-E2699D65C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7075" y="5442599"/>
              <a:ext cx="109537" cy="106363"/>
            </a:xfrm>
            <a:custGeom>
              <a:avLst/>
              <a:gdLst>
                <a:gd name="T0" fmla="*/ 287 w 295"/>
                <a:gd name="T1" fmla="*/ 41 h 295"/>
                <a:gd name="T2" fmla="*/ 274 w 295"/>
                <a:gd name="T3" fmla="*/ 21 h 295"/>
                <a:gd name="T4" fmla="*/ 253 w 295"/>
                <a:gd name="T5" fmla="*/ 7 h 295"/>
                <a:gd name="T6" fmla="*/ 220 w 295"/>
                <a:gd name="T7" fmla="*/ 1 h 295"/>
                <a:gd name="T8" fmla="*/ 147 w 295"/>
                <a:gd name="T9" fmla="*/ 0 h 295"/>
                <a:gd name="T10" fmla="*/ 74 w 295"/>
                <a:gd name="T11" fmla="*/ 1 h 295"/>
                <a:gd name="T12" fmla="*/ 41 w 295"/>
                <a:gd name="T13" fmla="*/ 7 h 295"/>
                <a:gd name="T14" fmla="*/ 20 w 295"/>
                <a:gd name="T15" fmla="*/ 21 h 295"/>
                <a:gd name="T16" fmla="*/ 7 w 295"/>
                <a:gd name="T17" fmla="*/ 41 h 295"/>
                <a:gd name="T18" fmla="*/ 1 w 295"/>
                <a:gd name="T19" fmla="*/ 75 h 295"/>
                <a:gd name="T20" fmla="*/ 0 w 295"/>
                <a:gd name="T21" fmla="*/ 148 h 295"/>
                <a:gd name="T22" fmla="*/ 1 w 295"/>
                <a:gd name="T23" fmla="*/ 220 h 295"/>
                <a:gd name="T24" fmla="*/ 7 w 295"/>
                <a:gd name="T25" fmla="*/ 254 h 295"/>
                <a:gd name="T26" fmla="*/ 20 w 295"/>
                <a:gd name="T27" fmla="*/ 274 h 295"/>
                <a:gd name="T28" fmla="*/ 41 w 295"/>
                <a:gd name="T29" fmla="*/ 288 h 295"/>
                <a:gd name="T30" fmla="*/ 74 w 295"/>
                <a:gd name="T31" fmla="*/ 294 h 295"/>
                <a:gd name="T32" fmla="*/ 147 w 295"/>
                <a:gd name="T33" fmla="*/ 295 h 295"/>
                <a:gd name="T34" fmla="*/ 220 w 295"/>
                <a:gd name="T35" fmla="*/ 294 h 295"/>
                <a:gd name="T36" fmla="*/ 253 w 295"/>
                <a:gd name="T37" fmla="*/ 288 h 295"/>
                <a:gd name="T38" fmla="*/ 274 w 295"/>
                <a:gd name="T39" fmla="*/ 274 h 295"/>
                <a:gd name="T40" fmla="*/ 287 w 295"/>
                <a:gd name="T41" fmla="*/ 254 h 295"/>
                <a:gd name="T42" fmla="*/ 294 w 295"/>
                <a:gd name="T43" fmla="*/ 220 h 295"/>
                <a:gd name="T44" fmla="*/ 295 w 295"/>
                <a:gd name="T45" fmla="*/ 148 h 295"/>
                <a:gd name="T46" fmla="*/ 294 w 295"/>
                <a:gd name="T47" fmla="*/ 75 h 295"/>
                <a:gd name="T48" fmla="*/ 287 w 295"/>
                <a:gd name="T49" fmla="*/ 41 h 295"/>
                <a:gd name="T50" fmla="*/ 147 w 295"/>
                <a:gd name="T51" fmla="*/ 240 h 295"/>
                <a:gd name="T52" fmla="*/ 55 w 295"/>
                <a:gd name="T53" fmla="*/ 148 h 295"/>
                <a:gd name="T54" fmla="*/ 147 w 295"/>
                <a:gd name="T55" fmla="*/ 55 h 295"/>
                <a:gd name="T56" fmla="*/ 240 w 295"/>
                <a:gd name="T57" fmla="*/ 148 h 295"/>
                <a:gd name="T58" fmla="*/ 147 w 295"/>
                <a:gd name="T59" fmla="*/ 240 h 295"/>
                <a:gd name="T60" fmla="*/ 243 w 295"/>
                <a:gd name="T61" fmla="*/ 73 h 295"/>
                <a:gd name="T62" fmla="*/ 222 w 295"/>
                <a:gd name="T63" fmla="*/ 52 h 295"/>
                <a:gd name="T64" fmla="*/ 243 w 295"/>
                <a:gd name="T65" fmla="*/ 30 h 295"/>
                <a:gd name="T66" fmla="*/ 265 w 295"/>
                <a:gd name="T67" fmla="*/ 52 h 295"/>
                <a:gd name="T68" fmla="*/ 243 w 295"/>
                <a:gd name="T69" fmla="*/ 7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95">
                  <a:moveTo>
                    <a:pt x="287" y="41"/>
                  </a:moveTo>
                  <a:cubicBezTo>
                    <a:pt x="284" y="33"/>
                    <a:pt x="280" y="27"/>
                    <a:pt x="274" y="21"/>
                  </a:cubicBezTo>
                  <a:cubicBezTo>
                    <a:pt x="268" y="14"/>
                    <a:pt x="262" y="11"/>
                    <a:pt x="253" y="7"/>
                  </a:cubicBezTo>
                  <a:cubicBezTo>
                    <a:pt x="247" y="5"/>
                    <a:pt x="237" y="2"/>
                    <a:pt x="220" y="1"/>
                  </a:cubicBezTo>
                  <a:cubicBezTo>
                    <a:pt x="201" y="0"/>
                    <a:pt x="195" y="0"/>
                    <a:pt x="147" y="0"/>
                  </a:cubicBezTo>
                  <a:cubicBezTo>
                    <a:pt x="99" y="0"/>
                    <a:pt x="93" y="0"/>
                    <a:pt x="74" y="1"/>
                  </a:cubicBezTo>
                  <a:cubicBezTo>
                    <a:pt x="57" y="2"/>
                    <a:pt x="47" y="5"/>
                    <a:pt x="41" y="7"/>
                  </a:cubicBezTo>
                  <a:cubicBezTo>
                    <a:pt x="33" y="11"/>
                    <a:pt x="27" y="14"/>
                    <a:pt x="20" y="21"/>
                  </a:cubicBezTo>
                  <a:cubicBezTo>
                    <a:pt x="14" y="27"/>
                    <a:pt x="10" y="33"/>
                    <a:pt x="7" y="41"/>
                  </a:cubicBezTo>
                  <a:cubicBezTo>
                    <a:pt x="4" y="48"/>
                    <a:pt x="1" y="57"/>
                    <a:pt x="1" y="75"/>
                  </a:cubicBezTo>
                  <a:cubicBezTo>
                    <a:pt x="0" y="94"/>
                    <a:pt x="0" y="100"/>
                    <a:pt x="0" y="148"/>
                  </a:cubicBezTo>
                  <a:cubicBezTo>
                    <a:pt x="0" y="196"/>
                    <a:pt x="0" y="201"/>
                    <a:pt x="1" y="220"/>
                  </a:cubicBezTo>
                  <a:cubicBezTo>
                    <a:pt x="1" y="238"/>
                    <a:pt x="4" y="247"/>
                    <a:pt x="7" y="254"/>
                  </a:cubicBezTo>
                  <a:cubicBezTo>
                    <a:pt x="10" y="262"/>
                    <a:pt x="14" y="268"/>
                    <a:pt x="20" y="274"/>
                  </a:cubicBezTo>
                  <a:cubicBezTo>
                    <a:pt x="27" y="281"/>
                    <a:pt x="33" y="285"/>
                    <a:pt x="41" y="288"/>
                  </a:cubicBezTo>
                  <a:cubicBezTo>
                    <a:pt x="47" y="290"/>
                    <a:pt x="57" y="293"/>
                    <a:pt x="74" y="294"/>
                  </a:cubicBezTo>
                  <a:cubicBezTo>
                    <a:pt x="93" y="295"/>
                    <a:pt x="99" y="295"/>
                    <a:pt x="147" y="295"/>
                  </a:cubicBezTo>
                  <a:cubicBezTo>
                    <a:pt x="195" y="295"/>
                    <a:pt x="201" y="295"/>
                    <a:pt x="220" y="294"/>
                  </a:cubicBezTo>
                  <a:cubicBezTo>
                    <a:pt x="237" y="293"/>
                    <a:pt x="247" y="290"/>
                    <a:pt x="253" y="288"/>
                  </a:cubicBezTo>
                  <a:cubicBezTo>
                    <a:pt x="262" y="285"/>
                    <a:pt x="268" y="281"/>
                    <a:pt x="274" y="274"/>
                  </a:cubicBezTo>
                  <a:cubicBezTo>
                    <a:pt x="280" y="268"/>
                    <a:pt x="284" y="262"/>
                    <a:pt x="287" y="254"/>
                  </a:cubicBezTo>
                  <a:cubicBezTo>
                    <a:pt x="290" y="247"/>
                    <a:pt x="293" y="238"/>
                    <a:pt x="294" y="220"/>
                  </a:cubicBezTo>
                  <a:cubicBezTo>
                    <a:pt x="294" y="201"/>
                    <a:pt x="295" y="196"/>
                    <a:pt x="295" y="148"/>
                  </a:cubicBezTo>
                  <a:cubicBezTo>
                    <a:pt x="295" y="100"/>
                    <a:pt x="294" y="94"/>
                    <a:pt x="294" y="75"/>
                  </a:cubicBezTo>
                  <a:cubicBezTo>
                    <a:pt x="293" y="57"/>
                    <a:pt x="290" y="48"/>
                    <a:pt x="287" y="41"/>
                  </a:cubicBezTo>
                  <a:close/>
                  <a:moveTo>
                    <a:pt x="147" y="240"/>
                  </a:moveTo>
                  <a:cubicBezTo>
                    <a:pt x="96" y="240"/>
                    <a:pt x="55" y="199"/>
                    <a:pt x="55" y="148"/>
                  </a:cubicBezTo>
                  <a:cubicBezTo>
                    <a:pt x="55" y="97"/>
                    <a:pt x="96" y="55"/>
                    <a:pt x="147" y="55"/>
                  </a:cubicBezTo>
                  <a:cubicBezTo>
                    <a:pt x="198" y="55"/>
                    <a:pt x="240" y="97"/>
                    <a:pt x="240" y="148"/>
                  </a:cubicBezTo>
                  <a:cubicBezTo>
                    <a:pt x="240" y="199"/>
                    <a:pt x="198" y="240"/>
                    <a:pt x="147" y="240"/>
                  </a:cubicBezTo>
                  <a:close/>
                  <a:moveTo>
                    <a:pt x="243" y="73"/>
                  </a:moveTo>
                  <a:cubicBezTo>
                    <a:pt x="231" y="73"/>
                    <a:pt x="222" y="63"/>
                    <a:pt x="222" y="52"/>
                  </a:cubicBezTo>
                  <a:cubicBezTo>
                    <a:pt x="222" y="40"/>
                    <a:pt x="231" y="30"/>
                    <a:pt x="243" y="30"/>
                  </a:cubicBezTo>
                  <a:cubicBezTo>
                    <a:pt x="255" y="30"/>
                    <a:pt x="265" y="40"/>
                    <a:pt x="265" y="52"/>
                  </a:cubicBezTo>
                  <a:cubicBezTo>
                    <a:pt x="265" y="63"/>
                    <a:pt x="255" y="73"/>
                    <a:pt x="243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id="{89366F60-C687-43B1-9568-7EAD148AD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412" y="5474349"/>
              <a:ext cx="42862" cy="4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77652E0-E8B4-4417-8E7B-70B1B853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388624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79 w 600"/>
                <a:gd name="T11" fmla="*/ 374 h 600"/>
                <a:gd name="T12" fmla="*/ 471 w 600"/>
                <a:gd name="T13" fmla="*/ 418 h 600"/>
                <a:gd name="T14" fmla="*/ 450 w 600"/>
                <a:gd name="T15" fmla="*/ 449 h 600"/>
                <a:gd name="T16" fmla="*/ 418 w 600"/>
                <a:gd name="T17" fmla="*/ 470 h 600"/>
                <a:gd name="T18" fmla="*/ 374 w 600"/>
                <a:gd name="T19" fmla="*/ 479 h 600"/>
                <a:gd name="T20" fmla="*/ 300 w 600"/>
                <a:gd name="T21" fmla="*/ 480 h 600"/>
                <a:gd name="T22" fmla="*/ 226 w 600"/>
                <a:gd name="T23" fmla="*/ 479 h 600"/>
                <a:gd name="T24" fmla="*/ 182 w 600"/>
                <a:gd name="T25" fmla="*/ 470 h 600"/>
                <a:gd name="T26" fmla="*/ 150 w 600"/>
                <a:gd name="T27" fmla="*/ 449 h 600"/>
                <a:gd name="T28" fmla="*/ 130 w 600"/>
                <a:gd name="T29" fmla="*/ 418 h 600"/>
                <a:gd name="T30" fmla="*/ 121 w 600"/>
                <a:gd name="T31" fmla="*/ 374 h 600"/>
                <a:gd name="T32" fmla="*/ 120 w 600"/>
                <a:gd name="T33" fmla="*/ 300 h 600"/>
                <a:gd name="T34" fmla="*/ 121 w 600"/>
                <a:gd name="T35" fmla="*/ 225 h 600"/>
                <a:gd name="T36" fmla="*/ 130 w 600"/>
                <a:gd name="T37" fmla="*/ 182 h 600"/>
                <a:gd name="T38" fmla="*/ 150 w 600"/>
                <a:gd name="T39" fmla="*/ 150 h 600"/>
                <a:gd name="T40" fmla="*/ 182 w 600"/>
                <a:gd name="T41" fmla="*/ 129 h 600"/>
                <a:gd name="T42" fmla="*/ 226 w 600"/>
                <a:gd name="T43" fmla="*/ 121 h 600"/>
                <a:gd name="T44" fmla="*/ 300 w 600"/>
                <a:gd name="T45" fmla="*/ 120 h 600"/>
                <a:gd name="T46" fmla="*/ 374 w 600"/>
                <a:gd name="T47" fmla="*/ 121 h 600"/>
                <a:gd name="T48" fmla="*/ 418 w 600"/>
                <a:gd name="T49" fmla="*/ 129 h 600"/>
                <a:gd name="T50" fmla="*/ 450 w 600"/>
                <a:gd name="T51" fmla="*/ 150 h 600"/>
                <a:gd name="T52" fmla="*/ 471 w 600"/>
                <a:gd name="T53" fmla="*/ 182 h 600"/>
                <a:gd name="T54" fmla="*/ 479 w 600"/>
                <a:gd name="T55" fmla="*/ 225 h 600"/>
                <a:gd name="T56" fmla="*/ 480 w 600"/>
                <a:gd name="T57" fmla="*/ 300 h 600"/>
                <a:gd name="T58" fmla="*/ 479 w 600"/>
                <a:gd name="T59" fmla="*/ 37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79" y="374"/>
                  </a:moveTo>
                  <a:cubicBezTo>
                    <a:pt x="478" y="393"/>
                    <a:pt x="475" y="406"/>
                    <a:pt x="471" y="418"/>
                  </a:cubicBezTo>
                  <a:cubicBezTo>
                    <a:pt x="466" y="429"/>
                    <a:pt x="460" y="439"/>
                    <a:pt x="450" y="449"/>
                  </a:cubicBezTo>
                  <a:cubicBezTo>
                    <a:pt x="440" y="459"/>
                    <a:pt x="430" y="466"/>
                    <a:pt x="418" y="470"/>
                  </a:cubicBezTo>
                  <a:cubicBezTo>
                    <a:pt x="407" y="475"/>
                    <a:pt x="393" y="478"/>
                    <a:pt x="374" y="479"/>
                  </a:cubicBezTo>
                  <a:cubicBezTo>
                    <a:pt x="355" y="479"/>
                    <a:pt x="349" y="480"/>
                    <a:pt x="300" y="480"/>
                  </a:cubicBezTo>
                  <a:cubicBezTo>
                    <a:pt x="251" y="480"/>
                    <a:pt x="245" y="479"/>
                    <a:pt x="226" y="479"/>
                  </a:cubicBezTo>
                  <a:cubicBezTo>
                    <a:pt x="207" y="478"/>
                    <a:pt x="194" y="475"/>
                    <a:pt x="182" y="470"/>
                  </a:cubicBezTo>
                  <a:cubicBezTo>
                    <a:pt x="170" y="466"/>
                    <a:pt x="160" y="459"/>
                    <a:pt x="150" y="449"/>
                  </a:cubicBezTo>
                  <a:cubicBezTo>
                    <a:pt x="140" y="439"/>
                    <a:pt x="134" y="429"/>
                    <a:pt x="130" y="418"/>
                  </a:cubicBezTo>
                  <a:cubicBezTo>
                    <a:pt x="125" y="406"/>
                    <a:pt x="122" y="393"/>
                    <a:pt x="121" y="374"/>
                  </a:cubicBezTo>
                  <a:cubicBezTo>
                    <a:pt x="120" y="355"/>
                    <a:pt x="120" y="349"/>
                    <a:pt x="120" y="300"/>
                  </a:cubicBezTo>
                  <a:cubicBezTo>
                    <a:pt x="120" y="251"/>
                    <a:pt x="120" y="245"/>
                    <a:pt x="121" y="225"/>
                  </a:cubicBezTo>
                  <a:cubicBezTo>
                    <a:pt x="122" y="206"/>
                    <a:pt x="125" y="193"/>
                    <a:pt x="130" y="182"/>
                  </a:cubicBezTo>
                  <a:cubicBezTo>
                    <a:pt x="134" y="170"/>
                    <a:pt x="140" y="160"/>
                    <a:pt x="150" y="150"/>
                  </a:cubicBezTo>
                  <a:cubicBezTo>
                    <a:pt x="160" y="140"/>
                    <a:pt x="170" y="134"/>
                    <a:pt x="182" y="129"/>
                  </a:cubicBezTo>
                  <a:cubicBezTo>
                    <a:pt x="194" y="125"/>
                    <a:pt x="207" y="122"/>
                    <a:pt x="226" y="121"/>
                  </a:cubicBezTo>
                  <a:cubicBezTo>
                    <a:pt x="245" y="120"/>
                    <a:pt x="251" y="120"/>
                    <a:pt x="300" y="120"/>
                  </a:cubicBezTo>
                  <a:cubicBezTo>
                    <a:pt x="349" y="120"/>
                    <a:pt x="355" y="120"/>
                    <a:pt x="374" y="121"/>
                  </a:cubicBezTo>
                  <a:cubicBezTo>
                    <a:pt x="393" y="122"/>
                    <a:pt x="407" y="125"/>
                    <a:pt x="418" y="129"/>
                  </a:cubicBezTo>
                  <a:cubicBezTo>
                    <a:pt x="430" y="134"/>
                    <a:pt x="440" y="140"/>
                    <a:pt x="450" y="150"/>
                  </a:cubicBezTo>
                  <a:cubicBezTo>
                    <a:pt x="460" y="160"/>
                    <a:pt x="466" y="170"/>
                    <a:pt x="471" y="182"/>
                  </a:cubicBezTo>
                  <a:cubicBezTo>
                    <a:pt x="475" y="193"/>
                    <a:pt x="478" y="206"/>
                    <a:pt x="479" y="225"/>
                  </a:cubicBezTo>
                  <a:cubicBezTo>
                    <a:pt x="480" y="245"/>
                    <a:pt x="480" y="251"/>
                    <a:pt x="480" y="300"/>
                  </a:cubicBezTo>
                  <a:cubicBezTo>
                    <a:pt x="480" y="349"/>
                    <a:pt x="480" y="355"/>
                    <a:pt x="479" y="3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Freeform 10">
            <a:extLst>
              <a:ext uri="{FF2B5EF4-FFF2-40B4-BE49-F238E27FC236}">
                <a16:creationId xmlns:a16="http://schemas.microsoft.com/office/drawing/2014/main" id="{C392C682-5369-408D-934D-ECD7B5A9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4656786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206 w 600"/>
              <a:gd name="T11" fmla="*/ 458 h 600"/>
              <a:gd name="T12" fmla="*/ 134 w 600"/>
              <a:gd name="T13" fmla="*/ 458 h 600"/>
              <a:gd name="T14" fmla="*/ 134 w 600"/>
              <a:gd name="T15" fmla="*/ 228 h 600"/>
              <a:gd name="T16" fmla="*/ 206 w 600"/>
              <a:gd name="T17" fmla="*/ 228 h 600"/>
              <a:gd name="T18" fmla="*/ 206 w 600"/>
              <a:gd name="T19" fmla="*/ 458 h 600"/>
              <a:gd name="T20" fmla="*/ 170 w 600"/>
              <a:gd name="T21" fmla="*/ 198 h 600"/>
              <a:gd name="T22" fmla="*/ 128 w 600"/>
              <a:gd name="T23" fmla="*/ 156 h 600"/>
              <a:gd name="T24" fmla="*/ 170 w 600"/>
              <a:gd name="T25" fmla="*/ 113 h 600"/>
              <a:gd name="T26" fmla="*/ 212 w 600"/>
              <a:gd name="T27" fmla="*/ 156 h 600"/>
              <a:gd name="T28" fmla="*/ 170 w 600"/>
              <a:gd name="T29" fmla="*/ 198 h 600"/>
              <a:gd name="T30" fmla="*/ 473 w 600"/>
              <a:gd name="T31" fmla="*/ 458 h 600"/>
              <a:gd name="T32" fmla="*/ 402 w 600"/>
              <a:gd name="T33" fmla="*/ 458 h 600"/>
              <a:gd name="T34" fmla="*/ 402 w 600"/>
              <a:gd name="T35" fmla="*/ 337 h 600"/>
              <a:gd name="T36" fmla="*/ 363 w 600"/>
              <a:gd name="T37" fmla="*/ 286 h 600"/>
              <a:gd name="T38" fmla="*/ 320 w 600"/>
              <a:gd name="T39" fmla="*/ 337 h 600"/>
              <a:gd name="T40" fmla="*/ 320 w 600"/>
              <a:gd name="T41" fmla="*/ 458 h 600"/>
              <a:gd name="T42" fmla="*/ 251 w 600"/>
              <a:gd name="T43" fmla="*/ 458 h 600"/>
              <a:gd name="T44" fmla="*/ 251 w 600"/>
              <a:gd name="T45" fmla="*/ 228 h 600"/>
              <a:gd name="T46" fmla="*/ 320 w 600"/>
              <a:gd name="T47" fmla="*/ 228 h 600"/>
              <a:gd name="T48" fmla="*/ 320 w 600"/>
              <a:gd name="T49" fmla="*/ 259 h 600"/>
              <a:gd name="T50" fmla="*/ 389 w 600"/>
              <a:gd name="T51" fmla="*/ 221 h 600"/>
              <a:gd name="T52" fmla="*/ 473 w 600"/>
              <a:gd name="T53" fmla="*/ 313 h 600"/>
              <a:gd name="T54" fmla="*/ 473 w 600"/>
              <a:gd name="T55" fmla="*/ 45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  <a:moveTo>
                  <a:pt x="206" y="458"/>
                </a:moveTo>
                <a:lnTo>
                  <a:pt x="134" y="458"/>
                </a:lnTo>
                <a:lnTo>
                  <a:pt x="134" y="228"/>
                </a:lnTo>
                <a:lnTo>
                  <a:pt x="206" y="228"/>
                </a:lnTo>
                <a:lnTo>
                  <a:pt x="206" y="458"/>
                </a:lnTo>
                <a:close/>
                <a:moveTo>
                  <a:pt x="170" y="198"/>
                </a:moveTo>
                <a:cubicBezTo>
                  <a:pt x="146" y="198"/>
                  <a:pt x="128" y="179"/>
                  <a:pt x="128" y="156"/>
                </a:cubicBezTo>
                <a:cubicBezTo>
                  <a:pt x="128" y="132"/>
                  <a:pt x="146" y="113"/>
                  <a:pt x="170" y="113"/>
                </a:cubicBezTo>
                <a:cubicBezTo>
                  <a:pt x="193" y="113"/>
                  <a:pt x="212" y="132"/>
                  <a:pt x="212" y="156"/>
                </a:cubicBezTo>
                <a:cubicBezTo>
                  <a:pt x="212" y="179"/>
                  <a:pt x="193" y="198"/>
                  <a:pt x="170" y="198"/>
                </a:cubicBezTo>
                <a:close/>
                <a:moveTo>
                  <a:pt x="473" y="458"/>
                </a:moveTo>
                <a:lnTo>
                  <a:pt x="402" y="458"/>
                </a:lnTo>
                <a:lnTo>
                  <a:pt x="402" y="337"/>
                </a:lnTo>
                <a:cubicBezTo>
                  <a:pt x="402" y="304"/>
                  <a:pt x="389" y="286"/>
                  <a:pt x="363" y="286"/>
                </a:cubicBezTo>
                <a:cubicBezTo>
                  <a:pt x="334" y="286"/>
                  <a:pt x="320" y="305"/>
                  <a:pt x="320" y="337"/>
                </a:cubicBezTo>
                <a:lnTo>
                  <a:pt x="320" y="458"/>
                </a:lnTo>
                <a:lnTo>
                  <a:pt x="251" y="458"/>
                </a:lnTo>
                <a:lnTo>
                  <a:pt x="251" y="228"/>
                </a:lnTo>
                <a:lnTo>
                  <a:pt x="320" y="228"/>
                </a:lnTo>
                <a:lnTo>
                  <a:pt x="320" y="259"/>
                </a:lnTo>
                <a:cubicBezTo>
                  <a:pt x="320" y="259"/>
                  <a:pt x="340" y="221"/>
                  <a:pt x="389" y="221"/>
                </a:cubicBezTo>
                <a:cubicBezTo>
                  <a:pt x="438" y="221"/>
                  <a:pt x="473" y="251"/>
                  <a:pt x="473" y="313"/>
                </a:cubicBezTo>
                <a:lnTo>
                  <a:pt x="473" y="4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A0B018-D785-464A-A6FB-122427324D31}"/>
              </a:ext>
            </a:extLst>
          </p:cNvPr>
          <p:cNvGrpSpPr/>
          <p:nvPr userDrawn="1"/>
        </p:nvGrpSpPr>
        <p:grpSpPr>
          <a:xfrm>
            <a:off x="901512" y="5753749"/>
            <a:ext cx="220662" cy="215900"/>
            <a:chOff x="901512" y="5753749"/>
            <a:chExt cx="220662" cy="215900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32D803-9AD2-42B8-9DCE-817F21A0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350" y="5841061"/>
              <a:ext cx="34925" cy="41275"/>
            </a:xfrm>
            <a:custGeom>
              <a:avLst/>
              <a:gdLst>
                <a:gd name="T0" fmla="*/ 0 w 98"/>
                <a:gd name="T1" fmla="*/ 112 h 112"/>
                <a:gd name="T2" fmla="*/ 98 w 98"/>
                <a:gd name="T3" fmla="*/ 56 h 112"/>
                <a:gd name="T4" fmla="*/ 0 w 98"/>
                <a:gd name="T5" fmla="*/ 0 h 112"/>
                <a:gd name="T6" fmla="*/ 0 w 98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2">
                  <a:moveTo>
                    <a:pt x="0" y="112"/>
                  </a:moveTo>
                  <a:lnTo>
                    <a:pt x="98" y="56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22A97FA-C121-40F6-B19D-7872EC435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753749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80 w 600"/>
                <a:gd name="T11" fmla="*/ 391 h 600"/>
                <a:gd name="T12" fmla="*/ 447 w 600"/>
                <a:gd name="T13" fmla="*/ 424 h 600"/>
                <a:gd name="T14" fmla="*/ 300 w 600"/>
                <a:gd name="T15" fmla="*/ 432 h 600"/>
                <a:gd name="T16" fmla="*/ 154 w 600"/>
                <a:gd name="T17" fmla="*/ 424 h 600"/>
                <a:gd name="T18" fmla="*/ 120 w 600"/>
                <a:gd name="T19" fmla="*/ 391 h 600"/>
                <a:gd name="T20" fmla="*/ 113 w 600"/>
                <a:gd name="T21" fmla="*/ 300 h 600"/>
                <a:gd name="T22" fmla="*/ 120 w 600"/>
                <a:gd name="T23" fmla="*/ 209 h 600"/>
                <a:gd name="T24" fmla="*/ 154 w 600"/>
                <a:gd name="T25" fmla="*/ 176 h 600"/>
                <a:gd name="T26" fmla="*/ 300 w 600"/>
                <a:gd name="T27" fmla="*/ 168 h 600"/>
                <a:gd name="T28" fmla="*/ 447 w 600"/>
                <a:gd name="T29" fmla="*/ 176 h 600"/>
                <a:gd name="T30" fmla="*/ 480 w 600"/>
                <a:gd name="T31" fmla="*/ 209 h 600"/>
                <a:gd name="T32" fmla="*/ 488 w 600"/>
                <a:gd name="T33" fmla="*/ 300 h 600"/>
                <a:gd name="T34" fmla="*/ 480 w 600"/>
                <a:gd name="T35" fmla="*/ 39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80" y="391"/>
                  </a:moveTo>
                  <a:cubicBezTo>
                    <a:pt x="475" y="407"/>
                    <a:pt x="463" y="420"/>
                    <a:pt x="447" y="424"/>
                  </a:cubicBezTo>
                  <a:cubicBezTo>
                    <a:pt x="417" y="432"/>
                    <a:pt x="300" y="432"/>
                    <a:pt x="300" y="432"/>
                  </a:cubicBezTo>
                  <a:cubicBezTo>
                    <a:pt x="300" y="432"/>
                    <a:pt x="183" y="432"/>
                    <a:pt x="154" y="424"/>
                  </a:cubicBezTo>
                  <a:cubicBezTo>
                    <a:pt x="137" y="420"/>
                    <a:pt x="125" y="407"/>
                    <a:pt x="120" y="391"/>
                  </a:cubicBezTo>
                  <a:cubicBezTo>
                    <a:pt x="113" y="361"/>
                    <a:pt x="113" y="300"/>
                    <a:pt x="113" y="300"/>
                  </a:cubicBezTo>
                  <a:cubicBezTo>
                    <a:pt x="113" y="300"/>
                    <a:pt x="113" y="239"/>
                    <a:pt x="120" y="209"/>
                  </a:cubicBezTo>
                  <a:cubicBezTo>
                    <a:pt x="125" y="193"/>
                    <a:pt x="137" y="180"/>
                    <a:pt x="154" y="176"/>
                  </a:cubicBezTo>
                  <a:cubicBezTo>
                    <a:pt x="183" y="168"/>
                    <a:pt x="300" y="168"/>
                    <a:pt x="300" y="168"/>
                  </a:cubicBezTo>
                  <a:cubicBezTo>
                    <a:pt x="300" y="168"/>
                    <a:pt x="417" y="168"/>
                    <a:pt x="447" y="176"/>
                  </a:cubicBezTo>
                  <a:cubicBezTo>
                    <a:pt x="463" y="180"/>
                    <a:pt x="475" y="193"/>
                    <a:pt x="480" y="209"/>
                  </a:cubicBezTo>
                  <a:cubicBezTo>
                    <a:pt x="488" y="239"/>
                    <a:pt x="488" y="300"/>
                    <a:pt x="488" y="300"/>
                  </a:cubicBezTo>
                  <a:cubicBezTo>
                    <a:pt x="488" y="300"/>
                    <a:pt x="488" y="361"/>
                    <a:pt x="480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50" name="Suorakulmio 61">
            <a:hlinkClick r:id="rId2"/>
            <a:extLst>
              <a:ext uri="{FF2B5EF4-FFF2-40B4-BE49-F238E27FC236}">
                <a16:creationId xmlns:a16="http://schemas.microsoft.com/office/drawing/2014/main" id="{BC42EFE0-3315-894E-B9FD-550F5985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293249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Suorakulmio 63">
            <a:hlinkClick r:id="rId3"/>
            <a:extLst>
              <a:ext uri="{FF2B5EF4-FFF2-40B4-BE49-F238E27FC236}">
                <a16:creationId xmlns:a16="http://schemas.microsoft.com/office/drawing/2014/main" id="{78C280F2-F4D9-D548-875C-8407BCE21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65008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Suorakulmio 64">
            <a:hlinkClick r:id="rId4"/>
            <a:extLst>
              <a:ext uri="{FF2B5EF4-FFF2-40B4-BE49-F238E27FC236}">
                <a16:creationId xmlns:a16="http://schemas.microsoft.com/office/drawing/2014/main" id="{CC880085-BA21-924B-B456-29103B4C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01584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Suorakulmio 65">
            <a:hlinkClick r:id="rId5"/>
            <a:extLst>
              <a:ext uri="{FF2B5EF4-FFF2-40B4-BE49-F238E27FC236}">
                <a16:creationId xmlns:a16="http://schemas.microsoft.com/office/drawing/2014/main" id="{0E2C6110-DC00-034E-9244-23B031982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37714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Suorakulmio 66">
            <a:hlinkClick r:id="rId6"/>
            <a:extLst>
              <a:ext uri="{FF2B5EF4-FFF2-40B4-BE49-F238E27FC236}">
                <a16:creationId xmlns:a16="http://schemas.microsoft.com/office/drawing/2014/main" id="{59A05DC8-EE14-804D-B7EE-2F5C10D6A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74736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Suorakulmio 62">
            <a:hlinkClick r:id="rId7"/>
            <a:extLst>
              <a:ext uri="{FF2B5EF4-FFF2-40B4-BE49-F238E27FC236}">
                <a16:creationId xmlns:a16="http://schemas.microsoft.com/office/drawing/2014/main" id="{96DC4D37-D591-6B4E-9880-FCE8B3CB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3833819"/>
            <a:ext cx="129354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3938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rgbClr val="FF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78005A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7" y="304481"/>
            <a:ext cx="5197623" cy="1677292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>
                <a:solidFill>
                  <a:srgbClr val="78005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2271586"/>
            <a:ext cx="5102910" cy="135401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rgbClr val="7800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ruutu 5" descr="kerava.fi">
            <a:extLst>
              <a:ext uri="{FF2B5EF4-FFF2-40B4-BE49-F238E27FC236}">
                <a16:creationId xmlns:a16="http://schemas.microsoft.com/office/drawing/2014/main" id="{589E195E-A891-47D4-B6DC-8E388B0D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828" y="3831336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1">
                <a:solidFill>
                  <a:srgbClr val="78005A"/>
                </a:solidFill>
              </a:rPr>
              <a:t>kerava.fi</a:t>
            </a:r>
          </a:p>
        </p:txBody>
      </p:sp>
      <p:sp>
        <p:nvSpPr>
          <p:cNvPr id="29" name="Tekstiruutu 28" descr="https://www.facebook.com/Keravankaupunki/">
            <a:extLst>
              <a:ext uri="{FF2B5EF4-FFF2-40B4-BE49-F238E27FC236}">
                <a16:creationId xmlns:a16="http://schemas.microsoft.com/office/drawing/2014/main" id="{3F9BEC39-A1A4-4558-BB6C-6D2FD8A915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27177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78005A"/>
                </a:solidFill>
              </a:rPr>
              <a:t>Keravan kaupunki</a:t>
            </a:r>
          </a:p>
        </p:txBody>
      </p:sp>
      <p:sp>
        <p:nvSpPr>
          <p:cNvPr id="30" name="Tekstiruutu 29" descr="https://www.linkedin.com/company/city-of-kerava">
            <a:extLst>
              <a:ext uri="{FF2B5EF4-FFF2-40B4-BE49-F238E27FC236}">
                <a16:creationId xmlns:a16="http://schemas.microsoft.com/office/drawing/2014/main" id="{C63CBCFB-0905-41BC-A65B-E895707697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642104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78005A"/>
                </a:solidFill>
              </a:rPr>
              <a:t>Keravan kaupunki</a:t>
            </a:r>
          </a:p>
        </p:txBody>
      </p:sp>
      <p:sp>
        <p:nvSpPr>
          <p:cNvPr id="32" name="Tekstiruutu 31" descr="https://twitter.com/Keravankaupunki">
            <a:extLst>
              <a:ext uri="{FF2B5EF4-FFF2-40B4-BE49-F238E27FC236}">
                <a16:creationId xmlns:a16="http://schemas.microsoft.com/office/drawing/2014/main" id="{365B05C7-9A2A-4865-B1BA-A28BF62C8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00329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78005A"/>
                </a:solidFill>
              </a:rPr>
              <a:t>@keravankaupunki</a:t>
            </a:r>
          </a:p>
        </p:txBody>
      </p:sp>
      <p:sp>
        <p:nvSpPr>
          <p:cNvPr id="33" name="Tekstiruutu 32" descr="https://www.instagram.com/cityofkerava/">
            <a:extLst>
              <a:ext uri="{FF2B5EF4-FFF2-40B4-BE49-F238E27FC236}">
                <a16:creationId xmlns:a16="http://schemas.microsoft.com/office/drawing/2014/main" id="{0663DA1C-A68E-471E-9465-D7CF5A1D1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359908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78005A"/>
                </a:solidFill>
              </a:rPr>
              <a:t>@cityofkerava</a:t>
            </a:r>
          </a:p>
        </p:txBody>
      </p:sp>
      <p:sp>
        <p:nvSpPr>
          <p:cNvPr id="34" name="Tekstiruutu 33" descr="https://www.youtube.com/channel/UCI3foiauqcwdm4Mnso7UVfQ/about">
            <a:extLst>
              <a:ext uri="{FF2B5EF4-FFF2-40B4-BE49-F238E27FC236}">
                <a16:creationId xmlns:a16="http://schemas.microsoft.com/office/drawing/2014/main" id="{09033F52-1169-4EE4-8B87-4265EBD38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73481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78005A"/>
                </a:solidFill>
              </a:rPr>
              <a:t>Keravan kaupunki </a:t>
            </a:r>
            <a:r>
              <a:rPr lang="fi-FI" sz="1600" b="0" u="none" err="1">
                <a:solidFill>
                  <a:srgbClr val="78005A"/>
                </a:solidFill>
              </a:rPr>
              <a:t>Official</a:t>
            </a:r>
            <a:endParaRPr lang="fi-FI" sz="1600" b="0" u="none">
              <a:solidFill>
                <a:srgbClr val="78005A"/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0EF1869-967A-4A86-8CD1-DBC47E94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01512" y="4293249"/>
            <a:ext cx="220662" cy="214313"/>
          </a:xfrm>
          <a:custGeom>
            <a:avLst/>
            <a:gdLst>
              <a:gd name="T0" fmla="*/ 300 w 600"/>
              <a:gd name="T1" fmla="*/ 0 h 596"/>
              <a:gd name="T2" fmla="*/ 0 w 600"/>
              <a:gd name="T3" fmla="*/ 300 h 596"/>
              <a:gd name="T4" fmla="*/ 253 w 600"/>
              <a:gd name="T5" fmla="*/ 596 h 596"/>
              <a:gd name="T6" fmla="*/ 253 w 600"/>
              <a:gd name="T7" fmla="*/ 387 h 596"/>
              <a:gd name="T8" fmla="*/ 177 w 600"/>
              <a:gd name="T9" fmla="*/ 387 h 596"/>
              <a:gd name="T10" fmla="*/ 177 w 600"/>
              <a:gd name="T11" fmla="*/ 300 h 596"/>
              <a:gd name="T12" fmla="*/ 253 w 600"/>
              <a:gd name="T13" fmla="*/ 300 h 596"/>
              <a:gd name="T14" fmla="*/ 253 w 600"/>
              <a:gd name="T15" fmla="*/ 234 h 596"/>
              <a:gd name="T16" fmla="*/ 367 w 600"/>
              <a:gd name="T17" fmla="*/ 117 h 596"/>
              <a:gd name="T18" fmla="*/ 434 w 600"/>
              <a:gd name="T19" fmla="*/ 123 h 596"/>
              <a:gd name="T20" fmla="*/ 434 w 600"/>
              <a:gd name="T21" fmla="*/ 197 h 596"/>
              <a:gd name="T22" fmla="*/ 396 w 600"/>
              <a:gd name="T23" fmla="*/ 197 h 596"/>
              <a:gd name="T24" fmla="*/ 347 w 600"/>
              <a:gd name="T25" fmla="*/ 244 h 596"/>
              <a:gd name="T26" fmla="*/ 347 w 600"/>
              <a:gd name="T27" fmla="*/ 300 h 596"/>
              <a:gd name="T28" fmla="*/ 430 w 600"/>
              <a:gd name="T29" fmla="*/ 300 h 596"/>
              <a:gd name="T30" fmla="*/ 417 w 600"/>
              <a:gd name="T31" fmla="*/ 387 h 596"/>
              <a:gd name="T32" fmla="*/ 347 w 600"/>
              <a:gd name="T33" fmla="*/ 387 h 596"/>
              <a:gd name="T34" fmla="*/ 347 w 600"/>
              <a:gd name="T35" fmla="*/ 596 h 596"/>
              <a:gd name="T36" fmla="*/ 600 w 600"/>
              <a:gd name="T37" fmla="*/ 300 h 596"/>
              <a:gd name="T38" fmla="*/ 300 w 600"/>
              <a:gd name="T3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0" h="596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50"/>
                  <a:pt x="110" y="574"/>
                  <a:pt x="253" y="596"/>
                </a:cubicBezTo>
                <a:lnTo>
                  <a:pt x="253" y="387"/>
                </a:lnTo>
                <a:lnTo>
                  <a:pt x="177" y="387"/>
                </a:lnTo>
                <a:lnTo>
                  <a:pt x="177" y="300"/>
                </a:lnTo>
                <a:lnTo>
                  <a:pt x="253" y="300"/>
                </a:lnTo>
                <a:lnTo>
                  <a:pt x="253" y="234"/>
                </a:lnTo>
                <a:cubicBezTo>
                  <a:pt x="253" y="159"/>
                  <a:pt x="298" y="117"/>
                  <a:pt x="367" y="117"/>
                </a:cubicBezTo>
                <a:cubicBezTo>
                  <a:pt x="399" y="117"/>
                  <a:pt x="434" y="123"/>
                  <a:pt x="434" y="123"/>
                </a:cubicBezTo>
                <a:lnTo>
                  <a:pt x="434" y="197"/>
                </a:lnTo>
                <a:lnTo>
                  <a:pt x="396" y="197"/>
                </a:lnTo>
                <a:cubicBezTo>
                  <a:pt x="359" y="197"/>
                  <a:pt x="347" y="220"/>
                  <a:pt x="347" y="244"/>
                </a:cubicBezTo>
                <a:lnTo>
                  <a:pt x="347" y="300"/>
                </a:lnTo>
                <a:lnTo>
                  <a:pt x="430" y="300"/>
                </a:lnTo>
                <a:lnTo>
                  <a:pt x="417" y="387"/>
                </a:lnTo>
                <a:lnTo>
                  <a:pt x="347" y="387"/>
                </a:lnTo>
                <a:lnTo>
                  <a:pt x="347" y="596"/>
                </a:lnTo>
                <a:cubicBezTo>
                  <a:pt x="490" y="574"/>
                  <a:pt x="600" y="450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</a:path>
            </a:pathLst>
          </a:custGeom>
          <a:solidFill>
            <a:srgbClr val="7800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78005A"/>
              </a:solidFill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D5E4CA1C-C83A-4F48-AA2F-0E09B438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5021911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451 w 600"/>
              <a:gd name="T11" fmla="*/ 243 h 600"/>
              <a:gd name="T12" fmla="*/ 451 w 600"/>
              <a:gd name="T13" fmla="*/ 253 h 600"/>
              <a:gd name="T14" fmla="*/ 245 w 600"/>
              <a:gd name="T15" fmla="*/ 458 h 600"/>
              <a:gd name="T16" fmla="*/ 134 w 600"/>
              <a:gd name="T17" fmla="*/ 426 h 600"/>
              <a:gd name="T18" fmla="*/ 152 w 600"/>
              <a:gd name="T19" fmla="*/ 427 h 600"/>
              <a:gd name="T20" fmla="*/ 241 w 600"/>
              <a:gd name="T21" fmla="*/ 396 h 600"/>
              <a:gd name="T22" fmla="*/ 174 w 600"/>
              <a:gd name="T23" fmla="*/ 346 h 600"/>
              <a:gd name="T24" fmla="*/ 187 w 600"/>
              <a:gd name="T25" fmla="*/ 347 h 600"/>
              <a:gd name="T26" fmla="*/ 207 w 600"/>
              <a:gd name="T27" fmla="*/ 345 h 600"/>
              <a:gd name="T28" fmla="*/ 149 w 600"/>
              <a:gd name="T29" fmla="*/ 274 h 600"/>
              <a:gd name="T30" fmla="*/ 149 w 600"/>
              <a:gd name="T31" fmla="*/ 273 h 600"/>
              <a:gd name="T32" fmla="*/ 181 w 600"/>
              <a:gd name="T33" fmla="*/ 282 h 600"/>
              <a:gd name="T34" fmla="*/ 149 w 600"/>
              <a:gd name="T35" fmla="*/ 222 h 600"/>
              <a:gd name="T36" fmla="*/ 159 w 600"/>
              <a:gd name="T37" fmla="*/ 185 h 600"/>
              <a:gd name="T38" fmla="*/ 308 w 600"/>
              <a:gd name="T39" fmla="*/ 261 h 600"/>
              <a:gd name="T40" fmla="*/ 306 w 600"/>
              <a:gd name="T41" fmla="*/ 244 h 600"/>
              <a:gd name="T42" fmla="*/ 378 w 600"/>
              <a:gd name="T43" fmla="*/ 172 h 600"/>
              <a:gd name="T44" fmla="*/ 431 w 600"/>
              <a:gd name="T45" fmla="*/ 195 h 600"/>
              <a:gd name="T46" fmla="*/ 477 w 600"/>
              <a:gd name="T47" fmla="*/ 177 h 600"/>
              <a:gd name="T48" fmla="*/ 445 w 600"/>
              <a:gd name="T49" fmla="*/ 217 h 600"/>
              <a:gd name="T50" fmla="*/ 487 w 600"/>
              <a:gd name="T51" fmla="*/ 206 h 600"/>
              <a:gd name="T52" fmla="*/ 451 w 600"/>
              <a:gd name="T53" fmla="*/ 243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5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5"/>
                  <a:pt x="466" y="0"/>
                  <a:pt x="300" y="0"/>
                </a:cubicBezTo>
                <a:close/>
                <a:moveTo>
                  <a:pt x="451" y="243"/>
                </a:moveTo>
                <a:cubicBezTo>
                  <a:pt x="451" y="246"/>
                  <a:pt x="451" y="250"/>
                  <a:pt x="451" y="253"/>
                </a:cubicBezTo>
                <a:cubicBezTo>
                  <a:pt x="451" y="348"/>
                  <a:pt x="378" y="458"/>
                  <a:pt x="245" y="458"/>
                </a:cubicBezTo>
                <a:cubicBezTo>
                  <a:pt x="204" y="458"/>
                  <a:pt x="166" y="446"/>
                  <a:pt x="134" y="426"/>
                </a:cubicBezTo>
                <a:cubicBezTo>
                  <a:pt x="140" y="427"/>
                  <a:pt x="146" y="427"/>
                  <a:pt x="152" y="427"/>
                </a:cubicBezTo>
                <a:cubicBezTo>
                  <a:pt x="185" y="427"/>
                  <a:pt x="217" y="415"/>
                  <a:pt x="241" y="396"/>
                </a:cubicBezTo>
                <a:cubicBezTo>
                  <a:pt x="210" y="395"/>
                  <a:pt x="183" y="375"/>
                  <a:pt x="174" y="346"/>
                </a:cubicBezTo>
                <a:cubicBezTo>
                  <a:pt x="178" y="347"/>
                  <a:pt x="183" y="347"/>
                  <a:pt x="187" y="347"/>
                </a:cubicBezTo>
                <a:cubicBezTo>
                  <a:pt x="194" y="347"/>
                  <a:pt x="200" y="346"/>
                  <a:pt x="207" y="345"/>
                </a:cubicBezTo>
                <a:cubicBezTo>
                  <a:pt x="173" y="338"/>
                  <a:pt x="149" y="309"/>
                  <a:pt x="149" y="274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58" y="278"/>
                  <a:pt x="169" y="281"/>
                  <a:pt x="181" y="282"/>
                </a:cubicBezTo>
                <a:cubicBezTo>
                  <a:pt x="162" y="269"/>
                  <a:pt x="149" y="247"/>
                  <a:pt x="149" y="222"/>
                </a:cubicBezTo>
                <a:cubicBezTo>
                  <a:pt x="149" y="208"/>
                  <a:pt x="153" y="196"/>
                  <a:pt x="159" y="185"/>
                </a:cubicBezTo>
                <a:cubicBezTo>
                  <a:pt x="195" y="229"/>
                  <a:pt x="248" y="258"/>
                  <a:pt x="308" y="261"/>
                </a:cubicBezTo>
                <a:cubicBezTo>
                  <a:pt x="307" y="256"/>
                  <a:pt x="306" y="250"/>
                  <a:pt x="306" y="244"/>
                </a:cubicBezTo>
                <a:cubicBezTo>
                  <a:pt x="306" y="204"/>
                  <a:pt x="338" y="172"/>
                  <a:pt x="378" y="172"/>
                </a:cubicBezTo>
                <a:cubicBezTo>
                  <a:pt x="399" y="172"/>
                  <a:pt x="418" y="181"/>
                  <a:pt x="431" y="195"/>
                </a:cubicBezTo>
                <a:cubicBezTo>
                  <a:pt x="448" y="192"/>
                  <a:pt x="463" y="186"/>
                  <a:pt x="477" y="177"/>
                </a:cubicBezTo>
                <a:cubicBezTo>
                  <a:pt x="472" y="194"/>
                  <a:pt x="460" y="208"/>
                  <a:pt x="445" y="217"/>
                </a:cubicBezTo>
                <a:cubicBezTo>
                  <a:pt x="460" y="216"/>
                  <a:pt x="474" y="212"/>
                  <a:pt x="487" y="206"/>
                </a:cubicBezTo>
                <a:cubicBezTo>
                  <a:pt x="477" y="220"/>
                  <a:pt x="465" y="233"/>
                  <a:pt x="451" y="243"/>
                </a:cubicBezTo>
                <a:close/>
              </a:path>
            </a:pathLst>
          </a:custGeom>
          <a:solidFill>
            <a:srgbClr val="7800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78005A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871805-D241-7141-B647-2E748A3C82B3}"/>
              </a:ext>
            </a:extLst>
          </p:cNvPr>
          <p:cNvGrpSpPr/>
          <p:nvPr userDrawn="1"/>
        </p:nvGrpSpPr>
        <p:grpSpPr>
          <a:xfrm>
            <a:off x="901512" y="5388624"/>
            <a:ext cx="220662" cy="215900"/>
            <a:chOff x="901512" y="5388624"/>
            <a:chExt cx="220662" cy="215900"/>
          </a:xfrm>
          <a:solidFill>
            <a:srgbClr val="78005A"/>
          </a:solidFill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7BD717C-FAD4-4535-81FB-E2699D65C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7075" y="5442599"/>
              <a:ext cx="109537" cy="106363"/>
            </a:xfrm>
            <a:custGeom>
              <a:avLst/>
              <a:gdLst>
                <a:gd name="T0" fmla="*/ 287 w 295"/>
                <a:gd name="T1" fmla="*/ 41 h 295"/>
                <a:gd name="T2" fmla="*/ 274 w 295"/>
                <a:gd name="T3" fmla="*/ 21 h 295"/>
                <a:gd name="T4" fmla="*/ 253 w 295"/>
                <a:gd name="T5" fmla="*/ 7 h 295"/>
                <a:gd name="T6" fmla="*/ 220 w 295"/>
                <a:gd name="T7" fmla="*/ 1 h 295"/>
                <a:gd name="T8" fmla="*/ 147 w 295"/>
                <a:gd name="T9" fmla="*/ 0 h 295"/>
                <a:gd name="T10" fmla="*/ 74 w 295"/>
                <a:gd name="T11" fmla="*/ 1 h 295"/>
                <a:gd name="T12" fmla="*/ 41 w 295"/>
                <a:gd name="T13" fmla="*/ 7 h 295"/>
                <a:gd name="T14" fmla="*/ 20 w 295"/>
                <a:gd name="T15" fmla="*/ 21 h 295"/>
                <a:gd name="T16" fmla="*/ 7 w 295"/>
                <a:gd name="T17" fmla="*/ 41 h 295"/>
                <a:gd name="T18" fmla="*/ 1 w 295"/>
                <a:gd name="T19" fmla="*/ 75 h 295"/>
                <a:gd name="T20" fmla="*/ 0 w 295"/>
                <a:gd name="T21" fmla="*/ 148 h 295"/>
                <a:gd name="T22" fmla="*/ 1 w 295"/>
                <a:gd name="T23" fmla="*/ 220 h 295"/>
                <a:gd name="T24" fmla="*/ 7 w 295"/>
                <a:gd name="T25" fmla="*/ 254 h 295"/>
                <a:gd name="T26" fmla="*/ 20 w 295"/>
                <a:gd name="T27" fmla="*/ 274 h 295"/>
                <a:gd name="T28" fmla="*/ 41 w 295"/>
                <a:gd name="T29" fmla="*/ 288 h 295"/>
                <a:gd name="T30" fmla="*/ 74 w 295"/>
                <a:gd name="T31" fmla="*/ 294 h 295"/>
                <a:gd name="T32" fmla="*/ 147 w 295"/>
                <a:gd name="T33" fmla="*/ 295 h 295"/>
                <a:gd name="T34" fmla="*/ 220 w 295"/>
                <a:gd name="T35" fmla="*/ 294 h 295"/>
                <a:gd name="T36" fmla="*/ 253 w 295"/>
                <a:gd name="T37" fmla="*/ 288 h 295"/>
                <a:gd name="T38" fmla="*/ 274 w 295"/>
                <a:gd name="T39" fmla="*/ 274 h 295"/>
                <a:gd name="T40" fmla="*/ 287 w 295"/>
                <a:gd name="T41" fmla="*/ 254 h 295"/>
                <a:gd name="T42" fmla="*/ 294 w 295"/>
                <a:gd name="T43" fmla="*/ 220 h 295"/>
                <a:gd name="T44" fmla="*/ 295 w 295"/>
                <a:gd name="T45" fmla="*/ 148 h 295"/>
                <a:gd name="T46" fmla="*/ 294 w 295"/>
                <a:gd name="T47" fmla="*/ 75 h 295"/>
                <a:gd name="T48" fmla="*/ 287 w 295"/>
                <a:gd name="T49" fmla="*/ 41 h 295"/>
                <a:gd name="T50" fmla="*/ 147 w 295"/>
                <a:gd name="T51" fmla="*/ 240 h 295"/>
                <a:gd name="T52" fmla="*/ 55 w 295"/>
                <a:gd name="T53" fmla="*/ 148 h 295"/>
                <a:gd name="T54" fmla="*/ 147 w 295"/>
                <a:gd name="T55" fmla="*/ 55 h 295"/>
                <a:gd name="T56" fmla="*/ 240 w 295"/>
                <a:gd name="T57" fmla="*/ 148 h 295"/>
                <a:gd name="T58" fmla="*/ 147 w 295"/>
                <a:gd name="T59" fmla="*/ 240 h 295"/>
                <a:gd name="T60" fmla="*/ 243 w 295"/>
                <a:gd name="T61" fmla="*/ 73 h 295"/>
                <a:gd name="T62" fmla="*/ 222 w 295"/>
                <a:gd name="T63" fmla="*/ 52 h 295"/>
                <a:gd name="T64" fmla="*/ 243 w 295"/>
                <a:gd name="T65" fmla="*/ 30 h 295"/>
                <a:gd name="T66" fmla="*/ 265 w 295"/>
                <a:gd name="T67" fmla="*/ 52 h 295"/>
                <a:gd name="T68" fmla="*/ 243 w 295"/>
                <a:gd name="T69" fmla="*/ 7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95">
                  <a:moveTo>
                    <a:pt x="287" y="41"/>
                  </a:moveTo>
                  <a:cubicBezTo>
                    <a:pt x="284" y="33"/>
                    <a:pt x="280" y="27"/>
                    <a:pt x="274" y="21"/>
                  </a:cubicBezTo>
                  <a:cubicBezTo>
                    <a:pt x="268" y="14"/>
                    <a:pt x="262" y="11"/>
                    <a:pt x="253" y="7"/>
                  </a:cubicBezTo>
                  <a:cubicBezTo>
                    <a:pt x="247" y="5"/>
                    <a:pt x="237" y="2"/>
                    <a:pt x="220" y="1"/>
                  </a:cubicBezTo>
                  <a:cubicBezTo>
                    <a:pt x="201" y="0"/>
                    <a:pt x="195" y="0"/>
                    <a:pt x="147" y="0"/>
                  </a:cubicBezTo>
                  <a:cubicBezTo>
                    <a:pt x="99" y="0"/>
                    <a:pt x="93" y="0"/>
                    <a:pt x="74" y="1"/>
                  </a:cubicBezTo>
                  <a:cubicBezTo>
                    <a:pt x="57" y="2"/>
                    <a:pt x="47" y="5"/>
                    <a:pt x="41" y="7"/>
                  </a:cubicBezTo>
                  <a:cubicBezTo>
                    <a:pt x="33" y="11"/>
                    <a:pt x="27" y="14"/>
                    <a:pt x="20" y="21"/>
                  </a:cubicBezTo>
                  <a:cubicBezTo>
                    <a:pt x="14" y="27"/>
                    <a:pt x="10" y="33"/>
                    <a:pt x="7" y="41"/>
                  </a:cubicBezTo>
                  <a:cubicBezTo>
                    <a:pt x="4" y="48"/>
                    <a:pt x="1" y="57"/>
                    <a:pt x="1" y="75"/>
                  </a:cubicBezTo>
                  <a:cubicBezTo>
                    <a:pt x="0" y="94"/>
                    <a:pt x="0" y="100"/>
                    <a:pt x="0" y="148"/>
                  </a:cubicBezTo>
                  <a:cubicBezTo>
                    <a:pt x="0" y="196"/>
                    <a:pt x="0" y="201"/>
                    <a:pt x="1" y="220"/>
                  </a:cubicBezTo>
                  <a:cubicBezTo>
                    <a:pt x="1" y="238"/>
                    <a:pt x="4" y="247"/>
                    <a:pt x="7" y="254"/>
                  </a:cubicBezTo>
                  <a:cubicBezTo>
                    <a:pt x="10" y="262"/>
                    <a:pt x="14" y="268"/>
                    <a:pt x="20" y="274"/>
                  </a:cubicBezTo>
                  <a:cubicBezTo>
                    <a:pt x="27" y="281"/>
                    <a:pt x="33" y="285"/>
                    <a:pt x="41" y="288"/>
                  </a:cubicBezTo>
                  <a:cubicBezTo>
                    <a:pt x="47" y="290"/>
                    <a:pt x="57" y="293"/>
                    <a:pt x="74" y="294"/>
                  </a:cubicBezTo>
                  <a:cubicBezTo>
                    <a:pt x="93" y="295"/>
                    <a:pt x="99" y="295"/>
                    <a:pt x="147" y="295"/>
                  </a:cubicBezTo>
                  <a:cubicBezTo>
                    <a:pt x="195" y="295"/>
                    <a:pt x="201" y="295"/>
                    <a:pt x="220" y="294"/>
                  </a:cubicBezTo>
                  <a:cubicBezTo>
                    <a:pt x="237" y="293"/>
                    <a:pt x="247" y="290"/>
                    <a:pt x="253" y="288"/>
                  </a:cubicBezTo>
                  <a:cubicBezTo>
                    <a:pt x="262" y="285"/>
                    <a:pt x="268" y="281"/>
                    <a:pt x="274" y="274"/>
                  </a:cubicBezTo>
                  <a:cubicBezTo>
                    <a:pt x="280" y="268"/>
                    <a:pt x="284" y="262"/>
                    <a:pt x="287" y="254"/>
                  </a:cubicBezTo>
                  <a:cubicBezTo>
                    <a:pt x="290" y="247"/>
                    <a:pt x="293" y="238"/>
                    <a:pt x="294" y="220"/>
                  </a:cubicBezTo>
                  <a:cubicBezTo>
                    <a:pt x="294" y="201"/>
                    <a:pt x="295" y="196"/>
                    <a:pt x="295" y="148"/>
                  </a:cubicBezTo>
                  <a:cubicBezTo>
                    <a:pt x="295" y="100"/>
                    <a:pt x="294" y="94"/>
                    <a:pt x="294" y="75"/>
                  </a:cubicBezTo>
                  <a:cubicBezTo>
                    <a:pt x="293" y="57"/>
                    <a:pt x="290" y="48"/>
                    <a:pt x="287" y="41"/>
                  </a:cubicBezTo>
                  <a:close/>
                  <a:moveTo>
                    <a:pt x="147" y="240"/>
                  </a:moveTo>
                  <a:cubicBezTo>
                    <a:pt x="96" y="240"/>
                    <a:pt x="55" y="199"/>
                    <a:pt x="55" y="148"/>
                  </a:cubicBezTo>
                  <a:cubicBezTo>
                    <a:pt x="55" y="97"/>
                    <a:pt x="96" y="55"/>
                    <a:pt x="147" y="55"/>
                  </a:cubicBezTo>
                  <a:cubicBezTo>
                    <a:pt x="198" y="55"/>
                    <a:pt x="240" y="97"/>
                    <a:pt x="240" y="148"/>
                  </a:cubicBezTo>
                  <a:cubicBezTo>
                    <a:pt x="240" y="199"/>
                    <a:pt x="198" y="240"/>
                    <a:pt x="147" y="240"/>
                  </a:cubicBezTo>
                  <a:close/>
                  <a:moveTo>
                    <a:pt x="243" y="73"/>
                  </a:moveTo>
                  <a:cubicBezTo>
                    <a:pt x="231" y="73"/>
                    <a:pt x="222" y="63"/>
                    <a:pt x="222" y="52"/>
                  </a:cubicBezTo>
                  <a:cubicBezTo>
                    <a:pt x="222" y="40"/>
                    <a:pt x="231" y="30"/>
                    <a:pt x="243" y="30"/>
                  </a:cubicBezTo>
                  <a:cubicBezTo>
                    <a:pt x="255" y="30"/>
                    <a:pt x="265" y="40"/>
                    <a:pt x="265" y="52"/>
                  </a:cubicBezTo>
                  <a:cubicBezTo>
                    <a:pt x="265" y="63"/>
                    <a:pt x="255" y="73"/>
                    <a:pt x="243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78005A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id="{89366F60-C687-43B1-9568-7EAD148AD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412" y="5474349"/>
              <a:ext cx="42862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78005A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77652E0-E8B4-4417-8E7B-70B1B853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388624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79 w 600"/>
                <a:gd name="T11" fmla="*/ 374 h 600"/>
                <a:gd name="T12" fmla="*/ 471 w 600"/>
                <a:gd name="T13" fmla="*/ 418 h 600"/>
                <a:gd name="T14" fmla="*/ 450 w 600"/>
                <a:gd name="T15" fmla="*/ 449 h 600"/>
                <a:gd name="T16" fmla="*/ 418 w 600"/>
                <a:gd name="T17" fmla="*/ 470 h 600"/>
                <a:gd name="T18" fmla="*/ 374 w 600"/>
                <a:gd name="T19" fmla="*/ 479 h 600"/>
                <a:gd name="T20" fmla="*/ 300 w 600"/>
                <a:gd name="T21" fmla="*/ 480 h 600"/>
                <a:gd name="T22" fmla="*/ 226 w 600"/>
                <a:gd name="T23" fmla="*/ 479 h 600"/>
                <a:gd name="T24" fmla="*/ 182 w 600"/>
                <a:gd name="T25" fmla="*/ 470 h 600"/>
                <a:gd name="T26" fmla="*/ 150 w 600"/>
                <a:gd name="T27" fmla="*/ 449 h 600"/>
                <a:gd name="T28" fmla="*/ 130 w 600"/>
                <a:gd name="T29" fmla="*/ 418 h 600"/>
                <a:gd name="T30" fmla="*/ 121 w 600"/>
                <a:gd name="T31" fmla="*/ 374 h 600"/>
                <a:gd name="T32" fmla="*/ 120 w 600"/>
                <a:gd name="T33" fmla="*/ 300 h 600"/>
                <a:gd name="T34" fmla="*/ 121 w 600"/>
                <a:gd name="T35" fmla="*/ 225 h 600"/>
                <a:gd name="T36" fmla="*/ 130 w 600"/>
                <a:gd name="T37" fmla="*/ 182 h 600"/>
                <a:gd name="T38" fmla="*/ 150 w 600"/>
                <a:gd name="T39" fmla="*/ 150 h 600"/>
                <a:gd name="T40" fmla="*/ 182 w 600"/>
                <a:gd name="T41" fmla="*/ 129 h 600"/>
                <a:gd name="T42" fmla="*/ 226 w 600"/>
                <a:gd name="T43" fmla="*/ 121 h 600"/>
                <a:gd name="T44" fmla="*/ 300 w 600"/>
                <a:gd name="T45" fmla="*/ 120 h 600"/>
                <a:gd name="T46" fmla="*/ 374 w 600"/>
                <a:gd name="T47" fmla="*/ 121 h 600"/>
                <a:gd name="T48" fmla="*/ 418 w 600"/>
                <a:gd name="T49" fmla="*/ 129 h 600"/>
                <a:gd name="T50" fmla="*/ 450 w 600"/>
                <a:gd name="T51" fmla="*/ 150 h 600"/>
                <a:gd name="T52" fmla="*/ 471 w 600"/>
                <a:gd name="T53" fmla="*/ 182 h 600"/>
                <a:gd name="T54" fmla="*/ 479 w 600"/>
                <a:gd name="T55" fmla="*/ 225 h 600"/>
                <a:gd name="T56" fmla="*/ 480 w 600"/>
                <a:gd name="T57" fmla="*/ 300 h 600"/>
                <a:gd name="T58" fmla="*/ 479 w 600"/>
                <a:gd name="T59" fmla="*/ 37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79" y="374"/>
                  </a:moveTo>
                  <a:cubicBezTo>
                    <a:pt x="478" y="393"/>
                    <a:pt x="475" y="406"/>
                    <a:pt x="471" y="418"/>
                  </a:cubicBezTo>
                  <a:cubicBezTo>
                    <a:pt x="466" y="429"/>
                    <a:pt x="460" y="439"/>
                    <a:pt x="450" y="449"/>
                  </a:cubicBezTo>
                  <a:cubicBezTo>
                    <a:pt x="440" y="459"/>
                    <a:pt x="430" y="466"/>
                    <a:pt x="418" y="470"/>
                  </a:cubicBezTo>
                  <a:cubicBezTo>
                    <a:pt x="407" y="475"/>
                    <a:pt x="393" y="478"/>
                    <a:pt x="374" y="479"/>
                  </a:cubicBezTo>
                  <a:cubicBezTo>
                    <a:pt x="355" y="479"/>
                    <a:pt x="349" y="480"/>
                    <a:pt x="300" y="480"/>
                  </a:cubicBezTo>
                  <a:cubicBezTo>
                    <a:pt x="251" y="480"/>
                    <a:pt x="245" y="479"/>
                    <a:pt x="226" y="479"/>
                  </a:cubicBezTo>
                  <a:cubicBezTo>
                    <a:pt x="207" y="478"/>
                    <a:pt x="194" y="475"/>
                    <a:pt x="182" y="470"/>
                  </a:cubicBezTo>
                  <a:cubicBezTo>
                    <a:pt x="170" y="466"/>
                    <a:pt x="160" y="459"/>
                    <a:pt x="150" y="449"/>
                  </a:cubicBezTo>
                  <a:cubicBezTo>
                    <a:pt x="140" y="439"/>
                    <a:pt x="134" y="429"/>
                    <a:pt x="130" y="418"/>
                  </a:cubicBezTo>
                  <a:cubicBezTo>
                    <a:pt x="125" y="406"/>
                    <a:pt x="122" y="393"/>
                    <a:pt x="121" y="374"/>
                  </a:cubicBezTo>
                  <a:cubicBezTo>
                    <a:pt x="120" y="355"/>
                    <a:pt x="120" y="349"/>
                    <a:pt x="120" y="300"/>
                  </a:cubicBezTo>
                  <a:cubicBezTo>
                    <a:pt x="120" y="251"/>
                    <a:pt x="120" y="245"/>
                    <a:pt x="121" y="225"/>
                  </a:cubicBezTo>
                  <a:cubicBezTo>
                    <a:pt x="122" y="206"/>
                    <a:pt x="125" y="193"/>
                    <a:pt x="130" y="182"/>
                  </a:cubicBezTo>
                  <a:cubicBezTo>
                    <a:pt x="134" y="170"/>
                    <a:pt x="140" y="160"/>
                    <a:pt x="150" y="150"/>
                  </a:cubicBezTo>
                  <a:cubicBezTo>
                    <a:pt x="160" y="140"/>
                    <a:pt x="170" y="134"/>
                    <a:pt x="182" y="129"/>
                  </a:cubicBezTo>
                  <a:cubicBezTo>
                    <a:pt x="194" y="125"/>
                    <a:pt x="207" y="122"/>
                    <a:pt x="226" y="121"/>
                  </a:cubicBezTo>
                  <a:cubicBezTo>
                    <a:pt x="245" y="120"/>
                    <a:pt x="251" y="120"/>
                    <a:pt x="300" y="120"/>
                  </a:cubicBezTo>
                  <a:cubicBezTo>
                    <a:pt x="349" y="120"/>
                    <a:pt x="355" y="120"/>
                    <a:pt x="374" y="121"/>
                  </a:cubicBezTo>
                  <a:cubicBezTo>
                    <a:pt x="393" y="122"/>
                    <a:pt x="407" y="125"/>
                    <a:pt x="418" y="129"/>
                  </a:cubicBezTo>
                  <a:cubicBezTo>
                    <a:pt x="430" y="134"/>
                    <a:pt x="440" y="140"/>
                    <a:pt x="450" y="150"/>
                  </a:cubicBezTo>
                  <a:cubicBezTo>
                    <a:pt x="460" y="160"/>
                    <a:pt x="466" y="170"/>
                    <a:pt x="471" y="182"/>
                  </a:cubicBezTo>
                  <a:cubicBezTo>
                    <a:pt x="475" y="193"/>
                    <a:pt x="478" y="206"/>
                    <a:pt x="479" y="225"/>
                  </a:cubicBezTo>
                  <a:cubicBezTo>
                    <a:pt x="480" y="245"/>
                    <a:pt x="480" y="251"/>
                    <a:pt x="480" y="300"/>
                  </a:cubicBezTo>
                  <a:cubicBezTo>
                    <a:pt x="480" y="349"/>
                    <a:pt x="480" y="355"/>
                    <a:pt x="479" y="3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78005A"/>
                </a:solidFill>
              </a:endParaRPr>
            </a:p>
          </p:txBody>
        </p:sp>
      </p:grpSp>
      <p:sp>
        <p:nvSpPr>
          <p:cNvPr id="42" name="Freeform 10">
            <a:extLst>
              <a:ext uri="{FF2B5EF4-FFF2-40B4-BE49-F238E27FC236}">
                <a16:creationId xmlns:a16="http://schemas.microsoft.com/office/drawing/2014/main" id="{C392C682-5369-408D-934D-ECD7B5A9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4656786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206 w 600"/>
              <a:gd name="T11" fmla="*/ 458 h 600"/>
              <a:gd name="T12" fmla="*/ 134 w 600"/>
              <a:gd name="T13" fmla="*/ 458 h 600"/>
              <a:gd name="T14" fmla="*/ 134 w 600"/>
              <a:gd name="T15" fmla="*/ 228 h 600"/>
              <a:gd name="T16" fmla="*/ 206 w 600"/>
              <a:gd name="T17" fmla="*/ 228 h 600"/>
              <a:gd name="T18" fmla="*/ 206 w 600"/>
              <a:gd name="T19" fmla="*/ 458 h 600"/>
              <a:gd name="T20" fmla="*/ 170 w 600"/>
              <a:gd name="T21" fmla="*/ 198 h 600"/>
              <a:gd name="T22" fmla="*/ 128 w 600"/>
              <a:gd name="T23" fmla="*/ 156 h 600"/>
              <a:gd name="T24" fmla="*/ 170 w 600"/>
              <a:gd name="T25" fmla="*/ 113 h 600"/>
              <a:gd name="T26" fmla="*/ 212 w 600"/>
              <a:gd name="T27" fmla="*/ 156 h 600"/>
              <a:gd name="T28" fmla="*/ 170 w 600"/>
              <a:gd name="T29" fmla="*/ 198 h 600"/>
              <a:gd name="T30" fmla="*/ 473 w 600"/>
              <a:gd name="T31" fmla="*/ 458 h 600"/>
              <a:gd name="T32" fmla="*/ 402 w 600"/>
              <a:gd name="T33" fmla="*/ 458 h 600"/>
              <a:gd name="T34" fmla="*/ 402 w 600"/>
              <a:gd name="T35" fmla="*/ 337 h 600"/>
              <a:gd name="T36" fmla="*/ 363 w 600"/>
              <a:gd name="T37" fmla="*/ 286 h 600"/>
              <a:gd name="T38" fmla="*/ 320 w 600"/>
              <a:gd name="T39" fmla="*/ 337 h 600"/>
              <a:gd name="T40" fmla="*/ 320 w 600"/>
              <a:gd name="T41" fmla="*/ 458 h 600"/>
              <a:gd name="T42" fmla="*/ 251 w 600"/>
              <a:gd name="T43" fmla="*/ 458 h 600"/>
              <a:gd name="T44" fmla="*/ 251 w 600"/>
              <a:gd name="T45" fmla="*/ 228 h 600"/>
              <a:gd name="T46" fmla="*/ 320 w 600"/>
              <a:gd name="T47" fmla="*/ 228 h 600"/>
              <a:gd name="T48" fmla="*/ 320 w 600"/>
              <a:gd name="T49" fmla="*/ 259 h 600"/>
              <a:gd name="T50" fmla="*/ 389 w 600"/>
              <a:gd name="T51" fmla="*/ 221 h 600"/>
              <a:gd name="T52" fmla="*/ 473 w 600"/>
              <a:gd name="T53" fmla="*/ 313 h 600"/>
              <a:gd name="T54" fmla="*/ 473 w 600"/>
              <a:gd name="T55" fmla="*/ 45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  <a:moveTo>
                  <a:pt x="206" y="458"/>
                </a:moveTo>
                <a:lnTo>
                  <a:pt x="134" y="458"/>
                </a:lnTo>
                <a:lnTo>
                  <a:pt x="134" y="228"/>
                </a:lnTo>
                <a:lnTo>
                  <a:pt x="206" y="228"/>
                </a:lnTo>
                <a:lnTo>
                  <a:pt x="206" y="458"/>
                </a:lnTo>
                <a:close/>
                <a:moveTo>
                  <a:pt x="170" y="198"/>
                </a:moveTo>
                <a:cubicBezTo>
                  <a:pt x="146" y="198"/>
                  <a:pt x="128" y="179"/>
                  <a:pt x="128" y="156"/>
                </a:cubicBezTo>
                <a:cubicBezTo>
                  <a:pt x="128" y="132"/>
                  <a:pt x="146" y="113"/>
                  <a:pt x="170" y="113"/>
                </a:cubicBezTo>
                <a:cubicBezTo>
                  <a:pt x="193" y="113"/>
                  <a:pt x="212" y="132"/>
                  <a:pt x="212" y="156"/>
                </a:cubicBezTo>
                <a:cubicBezTo>
                  <a:pt x="212" y="179"/>
                  <a:pt x="193" y="198"/>
                  <a:pt x="170" y="198"/>
                </a:cubicBezTo>
                <a:close/>
                <a:moveTo>
                  <a:pt x="473" y="458"/>
                </a:moveTo>
                <a:lnTo>
                  <a:pt x="402" y="458"/>
                </a:lnTo>
                <a:lnTo>
                  <a:pt x="402" y="337"/>
                </a:lnTo>
                <a:cubicBezTo>
                  <a:pt x="402" y="304"/>
                  <a:pt x="389" y="286"/>
                  <a:pt x="363" y="286"/>
                </a:cubicBezTo>
                <a:cubicBezTo>
                  <a:pt x="334" y="286"/>
                  <a:pt x="320" y="305"/>
                  <a:pt x="320" y="337"/>
                </a:cubicBezTo>
                <a:lnTo>
                  <a:pt x="320" y="458"/>
                </a:lnTo>
                <a:lnTo>
                  <a:pt x="251" y="458"/>
                </a:lnTo>
                <a:lnTo>
                  <a:pt x="251" y="228"/>
                </a:lnTo>
                <a:lnTo>
                  <a:pt x="320" y="228"/>
                </a:lnTo>
                <a:lnTo>
                  <a:pt x="320" y="259"/>
                </a:lnTo>
                <a:cubicBezTo>
                  <a:pt x="320" y="259"/>
                  <a:pt x="340" y="221"/>
                  <a:pt x="389" y="221"/>
                </a:cubicBezTo>
                <a:cubicBezTo>
                  <a:pt x="438" y="221"/>
                  <a:pt x="473" y="251"/>
                  <a:pt x="473" y="313"/>
                </a:cubicBezTo>
                <a:lnTo>
                  <a:pt x="473" y="458"/>
                </a:lnTo>
                <a:close/>
              </a:path>
            </a:pathLst>
          </a:custGeom>
          <a:solidFill>
            <a:srgbClr val="7800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78005A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9011E7-42F7-F840-B373-7547041D28D0}"/>
              </a:ext>
            </a:extLst>
          </p:cNvPr>
          <p:cNvGrpSpPr/>
          <p:nvPr userDrawn="1"/>
        </p:nvGrpSpPr>
        <p:grpSpPr>
          <a:xfrm>
            <a:off x="901512" y="5753749"/>
            <a:ext cx="220662" cy="215900"/>
            <a:chOff x="901512" y="5753749"/>
            <a:chExt cx="220662" cy="215900"/>
          </a:xfrm>
          <a:solidFill>
            <a:srgbClr val="78005A"/>
          </a:solidFill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32D803-9AD2-42B8-9DCE-817F21A0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350" y="5841061"/>
              <a:ext cx="34925" cy="41275"/>
            </a:xfrm>
            <a:custGeom>
              <a:avLst/>
              <a:gdLst>
                <a:gd name="T0" fmla="*/ 0 w 98"/>
                <a:gd name="T1" fmla="*/ 112 h 112"/>
                <a:gd name="T2" fmla="*/ 98 w 98"/>
                <a:gd name="T3" fmla="*/ 56 h 112"/>
                <a:gd name="T4" fmla="*/ 0 w 98"/>
                <a:gd name="T5" fmla="*/ 0 h 112"/>
                <a:gd name="T6" fmla="*/ 0 w 98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2">
                  <a:moveTo>
                    <a:pt x="0" y="112"/>
                  </a:moveTo>
                  <a:lnTo>
                    <a:pt x="98" y="56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78005A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22A97FA-C121-40F6-B19D-7872EC435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753749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80 w 600"/>
                <a:gd name="T11" fmla="*/ 391 h 600"/>
                <a:gd name="T12" fmla="*/ 447 w 600"/>
                <a:gd name="T13" fmla="*/ 424 h 600"/>
                <a:gd name="T14" fmla="*/ 300 w 600"/>
                <a:gd name="T15" fmla="*/ 432 h 600"/>
                <a:gd name="T16" fmla="*/ 154 w 600"/>
                <a:gd name="T17" fmla="*/ 424 h 600"/>
                <a:gd name="T18" fmla="*/ 120 w 600"/>
                <a:gd name="T19" fmla="*/ 391 h 600"/>
                <a:gd name="T20" fmla="*/ 113 w 600"/>
                <a:gd name="T21" fmla="*/ 300 h 600"/>
                <a:gd name="T22" fmla="*/ 120 w 600"/>
                <a:gd name="T23" fmla="*/ 209 h 600"/>
                <a:gd name="T24" fmla="*/ 154 w 600"/>
                <a:gd name="T25" fmla="*/ 176 h 600"/>
                <a:gd name="T26" fmla="*/ 300 w 600"/>
                <a:gd name="T27" fmla="*/ 168 h 600"/>
                <a:gd name="T28" fmla="*/ 447 w 600"/>
                <a:gd name="T29" fmla="*/ 176 h 600"/>
                <a:gd name="T30" fmla="*/ 480 w 600"/>
                <a:gd name="T31" fmla="*/ 209 h 600"/>
                <a:gd name="T32" fmla="*/ 488 w 600"/>
                <a:gd name="T33" fmla="*/ 300 h 600"/>
                <a:gd name="T34" fmla="*/ 480 w 600"/>
                <a:gd name="T35" fmla="*/ 39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80" y="391"/>
                  </a:moveTo>
                  <a:cubicBezTo>
                    <a:pt x="475" y="407"/>
                    <a:pt x="463" y="420"/>
                    <a:pt x="447" y="424"/>
                  </a:cubicBezTo>
                  <a:cubicBezTo>
                    <a:pt x="417" y="432"/>
                    <a:pt x="300" y="432"/>
                    <a:pt x="300" y="432"/>
                  </a:cubicBezTo>
                  <a:cubicBezTo>
                    <a:pt x="300" y="432"/>
                    <a:pt x="183" y="432"/>
                    <a:pt x="154" y="424"/>
                  </a:cubicBezTo>
                  <a:cubicBezTo>
                    <a:pt x="137" y="420"/>
                    <a:pt x="125" y="407"/>
                    <a:pt x="120" y="391"/>
                  </a:cubicBezTo>
                  <a:cubicBezTo>
                    <a:pt x="113" y="361"/>
                    <a:pt x="113" y="300"/>
                    <a:pt x="113" y="300"/>
                  </a:cubicBezTo>
                  <a:cubicBezTo>
                    <a:pt x="113" y="300"/>
                    <a:pt x="113" y="239"/>
                    <a:pt x="120" y="209"/>
                  </a:cubicBezTo>
                  <a:cubicBezTo>
                    <a:pt x="125" y="193"/>
                    <a:pt x="137" y="180"/>
                    <a:pt x="154" y="176"/>
                  </a:cubicBezTo>
                  <a:cubicBezTo>
                    <a:pt x="183" y="168"/>
                    <a:pt x="300" y="168"/>
                    <a:pt x="300" y="168"/>
                  </a:cubicBezTo>
                  <a:cubicBezTo>
                    <a:pt x="300" y="168"/>
                    <a:pt x="417" y="168"/>
                    <a:pt x="447" y="176"/>
                  </a:cubicBezTo>
                  <a:cubicBezTo>
                    <a:pt x="463" y="180"/>
                    <a:pt x="475" y="193"/>
                    <a:pt x="480" y="209"/>
                  </a:cubicBezTo>
                  <a:cubicBezTo>
                    <a:pt x="488" y="239"/>
                    <a:pt x="488" y="300"/>
                    <a:pt x="488" y="300"/>
                  </a:cubicBezTo>
                  <a:cubicBezTo>
                    <a:pt x="488" y="300"/>
                    <a:pt x="488" y="361"/>
                    <a:pt x="480" y="3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78005A"/>
                </a:solidFill>
              </a:endParaRPr>
            </a:p>
          </p:txBody>
        </p:sp>
      </p:grpSp>
      <p:sp>
        <p:nvSpPr>
          <p:cNvPr id="50" name="Suorakulmio 61">
            <a:hlinkClick r:id="rId2"/>
            <a:extLst>
              <a:ext uri="{FF2B5EF4-FFF2-40B4-BE49-F238E27FC236}">
                <a16:creationId xmlns:a16="http://schemas.microsoft.com/office/drawing/2014/main" id="{792DB58D-AEF0-BB4C-80D3-0607AF5A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293249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78005A"/>
              </a:solidFill>
            </a:endParaRPr>
          </a:p>
        </p:txBody>
      </p:sp>
      <p:sp>
        <p:nvSpPr>
          <p:cNvPr id="51" name="Suorakulmio 63">
            <a:hlinkClick r:id="rId3"/>
            <a:extLst>
              <a:ext uri="{FF2B5EF4-FFF2-40B4-BE49-F238E27FC236}">
                <a16:creationId xmlns:a16="http://schemas.microsoft.com/office/drawing/2014/main" id="{9F12FB0D-2DA0-4341-86A4-419D4212A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65008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78005A"/>
              </a:solidFill>
            </a:endParaRPr>
          </a:p>
        </p:txBody>
      </p:sp>
      <p:sp>
        <p:nvSpPr>
          <p:cNvPr id="52" name="Suorakulmio 64">
            <a:hlinkClick r:id="rId4"/>
            <a:extLst>
              <a:ext uri="{FF2B5EF4-FFF2-40B4-BE49-F238E27FC236}">
                <a16:creationId xmlns:a16="http://schemas.microsoft.com/office/drawing/2014/main" id="{BAC035B0-90D2-534D-A4C6-0D36009F9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01584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78005A"/>
              </a:solidFill>
            </a:endParaRPr>
          </a:p>
        </p:txBody>
      </p:sp>
      <p:sp>
        <p:nvSpPr>
          <p:cNvPr id="53" name="Suorakulmio 65">
            <a:hlinkClick r:id="rId5"/>
            <a:extLst>
              <a:ext uri="{FF2B5EF4-FFF2-40B4-BE49-F238E27FC236}">
                <a16:creationId xmlns:a16="http://schemas.microsoft.com/office/drawing/2014/main" id="{8516C4F9-F5BA-3E4E-AC12-E82B14F2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37714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78005A"/>
              </a:solidFill>
            </a:endParaRPr>
          </a:p>
        </p:txBody>
      </p:sp>
      <p:sp>
        <p:nvSpPr>
          <p:cNvPr id="54" name="Suorakulmio 66">
            <a:hlinkClick r:id="rId6"/>
            <a:extLst>
              <a:ext uri="{FF2B5EF4-FFF2-40B4-BE49-F238E27FC236}">
                <a16:creationId xmlns:a16="http://schemas.microsoft.com/office/drawing/2014/main" id="{01DD0D4C-11FE-7146-A3E9-37162DF4F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74736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78005A"/>
              </a:solidFill>
            </a:endParaRPr>
          </a:p>
        </p:txBody>
      </p:sp>
      <p:sp>
        <p:nvSpPr>
          <p:cNvPr id="55" name="Suorakulmio 62">
            <a:hlinkClick r:id="rId7"/>
            <a:extLst>
              <a:ext uri="{FF2B5EF4-FFF2-40B4-BE49-F238E27FC236}">
                <a16:creationId xmlns:a16="http://schemas.microsoft.com/office/drawing/2014/main" id="{8081194F-9390-A74B-828F-F750B0CE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3833819"/>
            <a:ext cx="129354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251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4">
    <p:bg>
      <p:bgPr>
        <a:solidFill>
          <a:srgbClr val="FFF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831C00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7" y="304481"/>
            <a:ext cx="5197623" cy="1677292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>
                <a:solidFill>
                  <a:srgbClr val="831C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2271586"/>
            <a:ext cx="5102910" cy="135401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rgbClr val="831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ruutu 5" descr="kerava.fi">
            <a:extLst>
              <a:ext uri="{FF2B5EF4-FFF2-40B4-BE49-F238E27FC236}">
                <a16:creationId xmlns:a16="http://schemas.microsoft.com/office/drawing/2014/main" id="{589E195E-A891-47D4-B6DC-8E388B0D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828" y="3831336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1">
                <a:solidFill>
                  <a:srgbClr val="831C00"/>
                </a:solidFill>
              </a:rPr>
              <a:t>kerava.fi</a:t>
            </a:r>
          </a:p>
        </p:txBody>
      </p:sp>
      <p:sp>
        <p:nvSpPr>
          <p:cNvPr id="29" name="Tekstiruutu 28" descr="https://www.facebook.com/Keravankaupunki/">
            <a:extLst>
              <a:ext uri="{FF2B5EF4-FFF2-40B4-BE49-F238E27FC236}">
                <a16:creationId xmlns:a16="http://schemas.microsoft.com/office/drawing/2014/main" id="{3F9BEC39-A1A4-4558-BB6C-6D2FD8A915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27177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831C00"/>
                </a:solidFill>
              </a:rPr>
              <a:t>Keravan kaupunki</a:t>
            </a:r>
          </a:p>
        </p:txBody>
      </p:sp>
      <p:sp>
        <p:nvSpPr>
          <p:cNvPr id="30" name="Tekstiruutu 29" descr="https://www.linkedin.com/company/city-of-kerava">
            <a:extLst>
              <a:ext uri="{FF2B5EF4-FFF2-40B4-BE49-F238E27FC236}">
                <a16:creationId xmlns:a16="http://schemas.microsoft.com/office/drawing/2014/main" id="{C63CBCFB-0905-41BC-A65B-E895707697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642104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831C00"/>
                </a:solidFill>
              </a:rPr>
              <a:t>Keravan kaupunki</a:t>
            </a:r>
          </a:p>
        </p:txBody>
      </p:sp>
      <p:sp>
        <p:nvSpPr>
          <p:cNvPr id="32" name="Tekstiruutu 31" descr="https://twitter.com/Keravankaupunki">
            <a:extLst>
              <a:ext uri="{FF2B5EF4-FFF2-40B4-BE49-F238E27FC236}">
                <a16:creationId xmlns:a16="http://schemas.microsoft.com/office/drawing/2014/main" id="{365B05C7-9A2A-4865-B1BA-A28BF62C8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00329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831C00"/>
                </a:solidFill>
              </a:rPr>
              <a:t>@keravankaupunki</a:t>
            </a:r>
          </a:p>
        </p:txBody>
      </p:sp>
      <p:sp>
        <p:nvSpPr>
          <p:cNvPr id="33" name="Tekstiruutu 32" descr="https://www.instagram.com/cityofkerava/">
            <a:extLst>
              <a:ext uri="{FF2B5EF4-FFF2-40B4-BE49-F238E27FC236}">
                <a16:creationId xmlns:a16="http://schemas.microsoft.com/office/drawing/2014/main" id="{0663DA1C-A68E-471E-9465-D7CF5A1D1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359908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831C00"/>
                </a:solidFill>
              </a:rPr>
              <a:t>@cityofkerava</a:t>
            </a:r>
          </a:p>
        </p:txBody>
      </p:sp>
      <p:sp>
        <p:nvSpPr>
          <p:cNvPr id="34" name="Tekstiruutu 33" descr="https://www.youtube.com/channel/UCI3foiauqcwdm4Mnso7UVfQ/about">
            <a:extLst>
              <a:ext uri="{FF2B5EF4-FFF2-40B4-BE49-F238E27FC236}">
                <a16:creationId xmlns:a16="http://schemas.microsoft.com/office/drawing/2014/main" id="{09033F52-1169-4EE4-8B87-4265EBD38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73481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831C00"/>
                </a:solidFill>
              </a:rPr>
              <a:t>Keravan kaupunki </a:t>
            </a:r>
            <a:r>
              <a:rPr lang="fi-FI" sz="1600" b="0" u="none" err="1">
                <a:solidFill>
                  <a:srgbClr val="831C00"/>
                </a:solidFill>
              </a:rPr>
              <a:t>Official</a:t>
            </a:r>
            <a:endParaRPr lang="fi-FI" sz="1600" b="0" u="none">
              <a:solidFill>
                <a:srgbClr val="831C00"/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0EF1869-967A-4A86-8CD1-DBC47E94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01512" y="4293249"/>
            <a:ext cx="220662" cy="214313"/>
          </a:xfrm>
          <a:custGeom>
            <a:avLst/>
            <a:gdLst>
              <a:gd name="T0" fmla="*/ 300 w 600"/>
              <a:gd name="T1" fmla="*/ 0 h 596"/>
              <a:gd name="T2" fmla="*/ 0 w 600"/>
              <a:gd name="T3" fmla="*/ 300 h 596"/>
              <a:gd name="T4" fmla="*/ 253 w 600"/>
              <a:gd name="T5" fmla="*/ 596 h 596"/>
              <a:gd name="T6" fmla="*/ 253 w 600"/>
              <a:gd name="T7" fmla="*/ 387 h 596"/>
              <a:gd name="T8" fmla="*/ 177 w 600"/>
              <a:gd name="T9" fmla="*/ 387 h 596"/>
              <a:gd name="T10" fmla="*/ 177 w 600"/>
              <a:gd name="T11" fmla="*/ 300 h 596"/>
              <a:gd name="T12" fmla="*/ 253 w 600"/>
              <a:gd name="T13" fmla="*/ 300 h 596"/>
              <a:gd name="T14" fmla="*/ 253 w 600"/>
              <a:gd name="T15" fmla="*/ 234 h 596"/>
              <a:gd name="T16" fmla="*/ 367 w 600"/>
              <a:gd name="T17" fmla="*/ 117 h 596"/>
              <a:gd name="T18" fmla="*/ 434 w 600"/>
              <a:gd name="T19" fmla="*/ 123 h 596"/>
              <a:gd name="T20" fmla="*/ 434 w 600"/>
              <a:gd name="T21" fmla="*/ 197 h 596"/>
              <a:gd name="T22" fmla="*/ 396 w 600"/>
              <a:gd name="T23" fmla="*/ 197 h 596"/>
              <a:gd name="T24" fmla="*/ 347 w 600"/>
              <a:gd name="T25" fmla="*/ 244 h 596"/>
              <a:gd name="T26" fmla="*/ 347 w 600"/>
              <a:gd name="T27" fmla="*/ 300 h 596"/>
              <a:gd name="T28" fmla="*/ 430 w 600"/>
              <a:gd name="T29" fmla="*/ 300 h 596"/>
              <a:gd name="T30" fmla="*/ 417 w 600"/>
              <a:gd name="T31" fmla="*/ 387 h 596"/>
              <a:gd name="T32" fmla="*/ 347 w 600"/>
              <a:gd name="T33" fmla="*/ 387 h 596"/>
              <a:gd name="T34" fmla="*/ 347 w 600"/>
              <a:gd name="T35" fmla="*/ 596 h 596"/>
              <a:gd name="T36" fmla="*/ 600 w 600"/>
              <a:gd name="T37" fmla="*/ 300 h 596"/>
              <a:gd name="T38" fmla="*/ 300 w 600"/>
              <a:gd name="T3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0" h="596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50"/>
                  <a:pt x="110" y="574"/>
                  <a:pt x="253" y="596"/>
                </a:cubicBezTo>
                <a:lnTo>
                  <a:pt x="253" y="387"/>
                </a:lnTo>
                <a:lnTo>
                  <a:pt x="177" y="387"/>
                </a:lnTo>
                <a:lnTo>
                  <a:pt x="177" y="300"/>
                </a:lnTo>
                <a:lnTo>
                  <a:pt x="253" y="300"/>
                </a:lnTo>
                <a:lnTo>
                  <a:pt x="253" y="234"/>
                </a:lnTo>
                <a:cubicBezTo>
                  <a:pt x="253" y="159"/>
                  <a:pt x="298" y="117"/>
                  <a:pt x="367" y="117"/>
                </a:cubicBezTo>
                <a:cubicBezTo>
                  <a:pt x="399" y="117"/>
                  <a:pt x="434" y="123"/>
                  <a:pt x="434" y="123"/>
                </a:cubicBezTo>
                <a:lnTo>
                  <a:pt x="434" y="197"/>
                </a:lnTo>
                <a:lnTo>
                  <a:pt x="396" y="197"/>
                </a:lnTo>
                <a:cubicBezTo>
                  <a:pt x="359" y="197"/>
                  <a:pt x="347" y="220"/>
                  <a:pt x="347" y="244"/>
                </a:cubicBezTo>
                <a:lnTo>
                  <a:pt x="347" y="300"/>
                </a:lnTo>
                <a:lnTo>
                  <a:pt x="430" y="300"/>
                </a:lnTo>
                <a:lnTo>
                  <a:pt x="417" y="387"/>
                </a:lnTo>
                <a:lnTo>
                  <a:pt x="347" y="387"/>
                </a:lnTo>
                <a:lnTo>
                  <a:pt x="347" y="596"/>
                </a:lnTo>
                <a:cubicBezTo>
                  <a:pt x="490" y="574"/>
                  <a:pt x="600" y="450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</a:path>
            </a:pathLst>
          </a:custGeom>
          <a:solidFill>
            <a:srgbClr val="831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831C00"/>
              </a:solidFill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D5E4CA1C-C83A-4F48-AA2F-0E09B438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5021911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451 w 600"/>
              <a:gd name="T11" fmla="*/ 243 h 600"/>
              <a:gd name="T12" fmla="*/ 451 w 600"/>
              <a:gd name="T13" fmla="*/ 253 h 600"/>
              <a:gd name="T14" fmla="*/ 245 w 600"/>
              <a:gd name="T15" fmla="*/ 458 h 600"/>
              <a:gd name="T16" fmla="*/ 134 w 600"/>
              <a:gd name="T17" fmla="*/ 426 h 600"/>
              <a:gd name="T18" fmla="*/ 152 w 600"/>
              <a:gd name="T19" fmla="*/ 427 h 600"/>
              <a:gd name="T20" fmla="*/ 241 w 600"/>
              <a:gd name="T21" fmla="*/ 396 h 600"/>
              <a:gd name="T22" fmla="*/ 174 w 600"/>
              <a:gd name="T23" fmla="*/ 346 h 600"/>
              <a:gd name="T24" fmla="*/ 187 w 600"/>
              <a:gd name="T25" fmla="*/ 347 h 600"/>
              <a:gd name="T26" fmla="*/ 207 w 600"/>
              <a:gd name="T27" fmla="*/ 345 h 600"/>
              <a:gd name="T28" fmla="*/ 149 w 600"/>
              <a:gd name="T29" fmla="*/ 274 h 600"/>
              <a:gd name="T30" fmla="*/ 149 w 600"/>
              <a:gd name="T31" fmla="*/ 273 h 600"/>
              <a:gd name="T32" fmla="*/ 181 w 600"/>
              <a:gd name="T33" fmla="*/ 282 h 600"/>
              <a:gd name="T34" fmla="*/ 149 w 600"/>
              <a:gd name="T35" fmla="*/ 222 h 600"/>
              <a:gd name="T36" fmla="*/ 159 w 600"/>
              <a:gd name="T37" fmla="*/ 185 h 600"/>
              <a:gd name="T38" fmla="*/ 308 w 600"/>
              <a:gd name="T39" fmla="*/ 261 h 600"/>
              <a:gd name="T40" fmla="*/ 306 w 600"/>
              <a:gd name="T41" fmla="*/ 244 h 600"/>
              <a:gd name="T42" fmla="*/ 378 w 600"/>
              <a:gd name="T43" fmla="*/ 172 h 600"/>
              <a:gd name="T44" fmla="*/ 431 w 600"/>
              <a:gd name="T45" fmla="*/ 195 h 600"/>
              <a:gd name="T46" fmla="*/ 477 w 600"/>
              <a:gd name="T47" fmla="*/ 177 h 600"/>
              <a:gd name="T48" fmla="*/ 445 w 600"/>
              <a:gd name="T49" fmla="*/ 217 h 600"/>
              <a:gd name="T50" fmla="*/ 487 w 600"/>
              <a:gd name="T51" fmla="*/ 206 h 600"/>
              <a:gd name="T52" fmla="*/ 451 w 600"/>
              <a:gd name="T53" fmla="*/ 243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5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5"/>
                  <a:pt x="466" y="0"/>
                  <a:pt x="300" y="0"/>
                </a:cubicBezTo>
                <a:close/>
                <a:moveTo>
                  <a:pt x="451" y="243"/>
                </a:moveTo>
                <a:cubicBezTo>
                  <a:pt x="451" y="246"/>
                  <a:pt x="451" y="250"/>
                  <a:pt x="451" y="253"/>
                </a:cubicBezTo>
                <a:cubicBezTo>
                  <a:pt x="451" y="348"/>
                  <a:pt x="378" y="458"/>
                  <a:pt x="245" y="458"/>
                </a:cubicBezTo>
                <a:cubicBezTo>
                  <a:pt x="204" y="458"/>
                  <a:pt x="166" y="446"/>
                  <a:pt x="134" y="426"/>
                </a:cubicBezTo>
                <a:cubicBezTo>
                  <a:pt x="140" y="427"/>
                  <a:pt x="146" y="427"/>
                  <a:pt x="152" y="427"/>
                </a:cubicBezTo>
                <a:cubicBezTo>
                  <a:pt x="185" y="427"/>
                  <a:pt x="217" y="415"/>
                  <a:pt x="241" y="396"/>
                </a:cubicBezTo>
                <a:cubicBezTo>
                  <a:pt x="210" y="395"/>
                  <a:pt x="183" y="375"/>
                  <a:pt x="174" y="346"/>
                </a:cubicBezTo>
                <a:cubicBezTo>
                  <a:pt x="178" y="347"/>
                  <a:pt x="183" y="347"/>
                  <a:pt x="187" y="347"/>
                </a:cubicBezTo>
                <a:cubicBezTo>
                  <a:pt x="194" y="347"/>
                  <a:pt x="200" y="346"/>
                  <a:pt x="207" y="345"/>
                </a:cubicBezTo>
                <a:cubicBezTo>
                  <a:pt x="173" y="338"/>
                  <a:pt x="149" y="309"/>
                  <a:pt x="149" y="274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58" y="278"/>
                  <a:pt x="169" y="281"/>
                  <a:pt x="181" y="282"/>
                </a:cubicBezTo>
                <a:cubicBezTo>
                  <a:pt x="162" y="269"/>
                  <a:pt x="149" y="247"/>
                  <a:pt x="149" y="222"/>
                </a:cubicBezTo>
                <a:cubicBezTo>
                  <a:pt x="149" y="208"/>
                  <a:pt x="153" y="196"/>
                  <a:pt x="159" y="185"/>
                </a:cubicBezTo>
                <a:cubicBezTo>
                  <a:pt x="195" y="229"/>
                  <a:pt x="248" y="258"/>
                  <a:pt x="308" y="261"/>
                </a:cubicBezTo>
                <a:cubicBezTo>
                  <a:pt x="307" y="256"/>
                  <a:pt x="306" y="250"/>
                  <a:pt x="306" y="244"/>
                </a:cubicBezTo>
                <a:cubicBezTo>
                  <a:pt x="306" y="204"/>
                  <a:pt x="338" y="172"/>
                  <a:pt x="378" y="172"/>
                </a:cubicBezTo>
                <a:cubicBezTo>
                  <a:pt x="399" y="172"/>
                  <a:pt x="418" y="181"/>
                  <a:pt x="431" y="195"/>
                </a:cubicBezTo>
                <a:cubicBezTo>
                  <a:pt x="448" y="192"/>
                  <a:pt x="463" y="186"/>
                  <a:pt x="477" y="177"/>
                </a:cubicBezTo>
                <a:cubicBezTo>
                  <a:pt x="472" y="194"/>
                  <a:pt x="460" y="208"/>
                  <a:pt x="445" y="217"/>
                </a:cubicBezTo>
                <a:cubicBezTo>
                  <a:pt x="460" y="216"/>
                  <a:pt x="474" y="212"/>
                  <a:pt x="487" y="206"/>
                </a:cubicBezTo>
                <a:cubicBezTo>
                  <a:pt x="477" y="220"/>
                  <a:pt x="465" y="233"/>
                  <a:pt x="451" y="243"/>
                </a:cubicBezTo>
                <a:close/>
              </a:path>
            </a:pathLst>
          </a:custGeom>
          <a:solidFill>
            <a:srgbClr val="831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831C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D9A91B-FA0B-454C-81D3-95F4B9E32E38}"/>
              </a:ext>
            </a:extLst>
          </p:cNvPr>
          <p:cNvGrpSpPr/>
          <p:nvPr userDrawn="1"/>
        </p:nvGrpSpPr>
        <p:grpSpPr>
          <a:xfrm>
            <a:off x="901512" y="5388624"/>
            <a:ext cx="220662" cy="215900"/>
            <a:chOff x="901512" y="5388624"/>
            <a:chExt cx="220662" cy="215900"/>
          </a:xfrm>
          <a:solidFill>
            <a:srgbClr val="831C00"/>
          </a:solidFill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7BD717C-FAD4-4535-81FB-E2699D65C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7075" y="5442599"/>
              <a:ext cx="109537" cy="106363"/>
            </a:xfrm>
            <a:custGeom>
              <a:avLst/>
              <a:gdLst>
                <a:gd name="T0" fmla="*/ 287 w 295"/>
                <a:gd name="T1" fmla="*/ 41 h 295"/>
                <a:gd name="T2" fmla="*/ 274 w 295"/>
                <a:gd name="T3" fmla="*/ 21 h 295"/>
                <a:gd name="T4" fmla="*/ 253 w 295"/>
                <a:gd name="T5" fmla="*/ 7 h 295"/>
                <a:gd name="T6" fmla="*/ 220 w 295"/>
                <a:gd name="T7" fmla="*/ 1 h 295"/>
                <a:gd name="T8" fmla="*/ 147 w 295"/>
                <a:gd name="T9" fmla="*/ 0 h 295"/>
                <a:gd name="T10" fmla="*/ 74 w 295"/>
                <a:gd name="T11" fmla="*/ 1 h 295"/>
                <a:gd name="T12" fmla="*/ 41 w 295"/>
                <a:gd name="T13" fmla="*/ 7 h 295"/>
                <a:gd name="T14" fmla="*/ 20 w 295"/>
                <a:gd name="T15" fmla="*/ 21 h 295"/>
                <a:gd name="T16" fmla="*/ 7 w 295"/>
                <a:gd name="T17" fmla="*/ 41 h 295"/>
                <a:gd name="T18" fmla="*/ 1 w 295"/>
                <a:gd name="T19" fmla="*/ 75 h 295"/>
                <a:gd name="T20" fmla="*/ 0 w 295"/>
                <a:gd name="T21" fmla="*/ 148 h 295"/>
                <a:gd name="T22" fmla="*/ 1 w 295"/>
                <a:gd name="T23" fmla="*/ 220 h 295"/>
                <a:gd name="T24" fmla="*/ 7 w 295"/>
                <a:gd name="T25" fmla="*/ 254 h 295"/>
                <a:gd name="T26" fmla="*/ 20 w 295"/>
                <a:gd name="T27" fmla="*/ 274 h 295"/>
                <a:gd name="T28" fmla="*/ 41 w 295"/>
                <a:gd name="T29" fmla="*/ 288 h 295"/>
                <a:gd name="T30" fmla="*/ 74 w 295"/>
                <a:gd name="T31" fmla="*/ 294 h 295"/>
                <a:gd name="T32" fmla="*/ 147 w 295"/>
                <a:gd name="T33" fmla="*/ 295 h 295"/>
                <a:gd name="T34" fmla="*/ 220 w 295"/>
                <a:gd name="T35" fmla="*/ 294 h 295"/>
                <a:gd name="T36" fmla="*/ 253 w 295"/>
                <a:gd name="T37" fmla="*/ 288 h 295"/>
                <a:gd name="T38" fmla="*/ 274 w 295"/>
                <a:gd name="T39" fmla="*/ 274 h 295"/>
                <a:gd name="T40" fmla="*/ 287 w 295"/>
                <a:gd name="T41" fmla="*/ 254 h 295"/>
                <a:gd name="T42" fmla="*/ 294 w 295"/>
                <a:gd name="T43" fmla="*/ 220 h 295"/>
                <a:gd name="T44" fmla="*/ 295 w 295"/>
                <a:gd name="T45" fmla="*/ 148 h 295"/>
                <a:gd name="T46" fmla="*/ 294 w 295"/>
                <a:gd name="T47" fmla="*/ 75 h 295"/>
                <a:gd name="T48" fmla="*/ 287 w 295"/>
                <a:gd name="T49" fmla="*/ 41 h 295"/>
                <a:gd name="T50" fmla="*/ 147 w 295"/>
                <a:gd name="T51" fmla="*/ 240 h 295"/>
                <a:gd name="T52" fmla="*/ 55 w 295"/>
                <a:gd name="T53" fmla="*/ 148 h 295"/>
                <a:gd name="T54" fmla="*/ 147 w 295"/>
                <a:gd name="T55" fmla="*/ 55 h 295"/>
                <a:gd name="T56" fmla="*/ 240 w 295"/>
                <a:gd name="T57" fmla="*/ 148 h 295"/>
                <a:gd name="T58" fmla="*/ 147 w 295"/>
                <a:gd name="T59" fmla="*/ 240 h 295"/>
                <a:gd name="T60" fmla="*/ 243 w 295"/>
                <a:gd name="T61" fmla="*/ 73 h 295"/>
                <a:gd name="T62" fmla="*/ 222 w 295"/>
                <a:gd name="T63" fmla="*/ 52 h 295"/>
                <a:gd name="T64" fmla="*/ 243 w 295"/>
                <a:gd name="T65" fmla="*/ 30 h 295"/>
                <a:gd name="T66" fmla="*/ 265 w 295"/>
                <a:gd name="T67" fmla="*/ 52 h 295"/>
                <a:gd name="T68" fmla="*/ 243 w 295"/>
                <a:gd name="T69" fmla="*/ 7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95">
                  <a:moveTo>
                    <a:pt x="287" y="41"/>
                  </a:moveTo>
                  <a:cubicBezTo>
                    <a:pt x="284" y="33"/>
                    <a:pt x="280" y="27"/>
                    <a:pt x="274" y="21"/>
                  </a:cubicBezTo>
                  <a:cubicBezTo>
                    <a:pt x="268" y="14"/>
                    <a:pt x="262" y="11"/>
                    <a:pt x="253" y="7"/>
                  </a:cubicBezTo>
                  <a:cubicBezTo>
                    <a:pt x="247" y="5"/>
                    <a:pt x="237" y="2"/>
                    <a:pt x="220" y="1"/>
                  </a:cubicBezTo>
                  <a:cubicBezTo>
                    <a:pt x="201" y="0"/>
                    <a:pt x="195" y="0"/>
                    <a:pt x="147" y="0"/>
                  </a:cubicBezTo>
                  <a:cubicBezTo>
                    <a:pt x="99" y="0"/>
                    <a:pt x="93" y="0"/>
                    <a:pt x="74" y="1"/>
                  </a:cubicBezTo>
                  <a:cubicBezTo>
                    <a:pt x="57" y="2"/>
                    <a:pt x="47" y="5"/>
                    <a:pt x="41" y="7"/>
                  </a:cubicBezTo>
                  <a:cubicBezTo>
                    <a:pt x="33" y="11"/>
                    <a:pt x="27" y="14"/>
                    <a:pt x="20" y="21"/>
                  </a:cubicBezTo>
                  <a:cubicBezTo>
                    <a:pt x="14" y="27"/>
                    <a:pt x="10" y="33"/>
                    <a:pt x="7" y="41"/>
                  </a:cubicBezTo>
                  <a:cubicBezTo>
                    <a:pt x="4" y="48"/>
                    <a:pt x="1" y="57"/>
                    <a:pt x="1" y="75"/>
                  </a:cubicBezTo>
                  <a:cubicBezTo>
                    <a:pt x="0" y="94"/>
                    <a:pt x="0" y="100"/>
                    <a:pt x="0" y="148"/>
                  </a:cubicBezTo>
                  <a:cubicBezTo>
                    <a:pt x="0" y="196"/>
                    <a:pt x="0" y="201"/>
                    <a:pt x="1" y="220"/>
                  </a:cubicBezTo>
                  <a:cubicBezTo>
                    <a:pt x="1" y="238"/>
                    <a:pt x="4" y="247"/>
                    <a:pt x="7" y="254"/>
                  </a:cubicBezTo>
                  <a:cubicBezTo>
                    <a:pt x="10" y="262"/>
                    <a:pt x="14" y="268"/>
                    <a:pt x="20" y="274"/>
                  </a:cubicBezTo>
                  <a:cubicBezTo>
                    <a:pt x="27" y="281"/>
                    <a:pt x="33" y="285"/>
                    <a:pt x="41" y="288"/>
                  </a:cubicBezTo>
                  <a:cubicBezTo>
                    <a:pt x="47" y="290"/>
                    <a:pt x="57" y="293"/>
                    <a:pt x="74" y="294"/>
                  </a:cubicBezTo>
                  <a:cubicBezTo>
                    <a:pt x="93" y="295"/>
                    <a:pt x="99" y="295"/>
                    <a:pt x="147" y="295"/>
                  </a:cubicBezTo>
                  <a:cubicBezTo>
                    <a:pt x="195" y="295"/>
                    <a:pt x="201" y="295"/>
                    <a:pt x="220" y="294"/>
                  </a:cubicBezTo>
                  <a:cubicBezTo>
                    <a:pt x="237" y="293"/>
                    <a:pt x="247" y="290"/>
                    <a:pt x="253" y="288"/>
                  </a:cubicBezTo>
                  <a:cubicBezTo>
                    <a:pt x="262" y="285"/>
                    <a:pt x="268" y="281"/>
                    <a:pt x="274" y="274"/>
                  </a:cubicBezTo>
                  <a:cubicBezTo>
                    <a:pt x="280" y="268"/>
                    <a:pt x="284" y="262"/>
                    <a:pt x="287" y="254"/>
                  </a:cubicBezTo>
                  <a:cubicBezTo>
                    <a:pt x="290" y="247"/>
                    <a:pt x="293" y="238"/>
                    <a:pt x="294" y="220"/>
                  </a:cubicBezTo>
                  <a:cubicBezTo>
                    <a:pt x="294" y="201"/>
                    <a:pt x="295" y="196"/>
                    <a:pt x="295" y="148"/>
                  </a:cubicBezTo>
                  <a:cubicBezTo>
                    <a:pt x="295" y="100"/>
                    <a:pt x="294" y="94"/>
                    <a:pt x="294" y="75"/>
                  </a:cubicBezTo>
                  <a:cubicBezTo>
                    <a:pt x="293" y="57"/>
                    <a:pt x="290" y="48"/>
                    <a:pt x="287" y="41"/>
                  </a:cubicBezTo>
                  <a:close/>
                  <a:moveTo>
                    <a:pt x="147" y="240"/>
                  </a:moveTo>
                  <a:cubicBezTo>
                    <a:pt x="96" y="240"/>
                    <a:pt x="55" y="199"/>
                    <a:pt x="55" y="148"/>
                  </a:cubicBezTo>
                  <a:cubicBezTo>
                    <a:pt x="55" y="97"/>
                    <a:pt x="96" y="55"/>
                    <a:pt x="147" y="55"/>
                  </a:cubicBezTo>
                  <a:cubicBezTo>
                    <a:pt x="198" y="55"/>
                    <a:pt x="240" y="97"/>
                    <a:pt x="240" y="148"/>
                  </a:cubicBezTo>
                  <a:cubicBezTo>
                    <a:pt x="240" y="199"/>
                    <a:pt x="198" y="240"/>
                    <a:pt x="147" y="240"/>
                  </a:cubicBezTo>
                  <a:close/>
                  <a:moveTo>
                    <a:pt x="243" y="73"/>
                  </a:moveTo>
                  <a:cubicBezTo>
                    <a:pt x="231" y="73"/>
                    <a:pt x="222" y="63"/>
                    <a:pt x="222" y="52"/>
                  </a:cubicBezTo>
                  <a:cubicBezTo>
                    <a:pt x="222" y="40"/>
                    <a:pt x="231" y="30"/>
                    <a:pt x="243" y="30"/>
                  </a:cubicBezTo>
                  <a:cubicBezTo>
                    <a:pt x="255" y="30"/>
                    <a:pt x="265" y="40"/>
                    <a:pt x="265" y="52"/>
                  </a:cubicBezTo>
                  <a:cubicBezTo>
                    <a:pt x="265" y="63"/>
                    <a:pt x="255" y="73"/>
                    <a:pt x="243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831C00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id="{89366F60-C687-43B1-9568-7EAD148AD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412" y="5474349"/>
              <a:ext cx="42862" cy="444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831C00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77652E0-E8B4-4417-8E7B-70B1B853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388624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79 w 600"/>
                <a:gd name="T11" fmla="*/ 374 h 600"/>
                <a:gd name="T12" fmla="*/ 471 w 600"/>
                <a:gd name="T13" fmla="*/ 418 h 600"/>
                <a:gd name="T14" fmla="*/ 450 w 600"/>
                <a:gd name="T15" fmla="*/ 449 h 600"/>
                <a:gd name="T16" fmla="*/ 418 w 600"/>
                <a:gd name="T17" fmla="*/ 470 h 600"/>
                <a:gd name="T18" fmla="*/ 374 w 600"/>
                <a:gd name="T19" fmla="*/ 479 h 600"/>
                <a:gd name="T20" fmla="*/ 300 w 600"/>
                <a:gd name="T21" fmla="*/ 480 h 600"/>
                <a:gd name="T22" fmla="*/ 226 w 600"/>
                <a:gd name="T23" fmla="*/ 479 h 600"/>
                <a:gd name="T24" fmla="*/ 182 w 600"/>
                <a:gd name="T25" fmla="*/ 470 h 600"/>
                <a:gd name="T26" fmla="*/ 150 w 600"/>
                <a:gd name="T27" fmla="*/ 449 h 600"/>
                <a:gd name="T28" fmla="*/ 130 w 600"/>
                <a:gd name="T29" fmla="*/ 418 h 600"/>
                <a:gd name="T30" fmla="*/ 121 w 600"/>
                <a:gd name="T31" fmla="*/ 374 h 600"/>
                <a:gd name="T32" fmla="*/ 120 w 600"/>
                <a:gd name="T33" fmla="*/ 300 h 600"/>
                <a:gd name="T34" fmla="*/ 121 w 600"/>
                <a:gd name="T35" fmla="*/ 225 h 600"/>
                <a:gd name="T36" fmla="*/ 130 w 600"/>
                <a:gd name="T37" fmla="*/ 182 h 600"/>
                <a:gd name="T38" fmla="*/ 150 w 600"/>
                <a:gd name="T39" fmla="*/ 150 h 600"/>
                <a:gd name="T40" fmla="*/ 182 w 600"/>
                <a:gd name="T41" fmla="*/ 129 h 600"/>
                <a:gd name="T42" fmla="*/ 226 w 600"/>
                <a:gd name="T43" fmla="*/ 121 h 600"/>
                <a:gd name="T44" fmla="*/ 300 w 600"/>
                <a:gd name="T45" fmla="*/ 120 h 600"/>
                <a:gd name="T46" fmla="*/ 374 w 600"/>
                <a:gd name="T47" fmla="*/ 121 h 600"/>
                <a:gd name="T48" fmla="*/ 418 w 600"/>
                <a:gd name="T49" fmla="*/ 129 h 600"/>
                <a:gd name="T50" fmla="*/ 450 w 600"/>
                <a:gd name="T51" fmla="*/ 150 h 600"/>
                <a:gd name="T52" fmla="*/ 471 w 600"/>
                <a:gd name="T53" fmla="*/ 182 h 600"/>
                <a:gd name="T54" fmla="*/ 479 w 600"/>
                <a:gd name="T55" fmla="*/ 225 h 600"/>
                <a:gd name="T56" fmla="*/ 480 w 600"/>
                <a:gd name="T57" fmla="*/ 300 h 600"/>
                <a:gd name="T58" fmla="*/ 479 w 600"/>
                <a:gd name="T59" fmla="*/ 37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79" y="374"/>
                  </a:moveTo>
                  <a:cubicBezTo>
                    <a:pt x="478" y="393"/>
                    <a:pt x="475" y="406"/>
                    <a:pt x="471" y="418"/>
                  </a:cubicBezTo>
                  <a:cubicBezTo>
                    <a:pt x="466" y="429"/>
                    <a:pt x="460" y="439"/>
                    <a:pt x="450" y="449"/>
                  </a:cubicBezTo>
                  <a:cubicBezTo>
                    <a:pt x="440" y="459"/>
                    <a:pt x="430" y="466"/>
                    <a:pt x="418" y="470"/>
                  </a:cubicBezTo>
                  <a:cubicBezTo>
                    <a:pt x="407" y="475"/>
                    <a:pt x="393" y="478"/>
                    <a:pt x="374" y="479"/>
                  </a:cubicBezTo>
                  <a:cubicBezTo>
                    <a:pt x="355" y="479"/>
                    <a:pt x="349" y="480"/>
                    <a:pt x="300" y="480"/>
                  </a:cubicBezTo>
                  <a:cubicBezTo>
                    <a:pt x="251" y="480"/>
                    <a:pt x="245" y="479"/>
                    <a:pt x="226" y="479"/>
                  </a:cubicBezTo>
                  <a:cubicBezTo>
                    <a:pt x="207" y="478"/>
                    <a:pt x="194" y="475"/>
                    <a:pt x="182" y="470"/>
                  </a:cubicBezTo>
                  <a:cubicBezTo>
                    <a:pt x="170" y="466"/>
                    <a:pt x="160" y="459"/>
                    <a:pt x="150" y="449"/>
                  </a:cubicBezTo>
                  <a:cubicBezTo>
                    <a:pt x="140" y="439"/>
                    <a:pt x="134" y="429"/>
                    <a:pt x="130" y="418"/>
                  </a:cubicBezTo>
                  <a:cubicBezTo>
                    <a:pt x="125" y="406"/>
                    <a:pt x="122" y="393"/>
                    <a:pt x="121" y="374"/>
                  </a:cubicBezTo>
                  <a:cubicBezTo>
                    <a:pt x="120" y="355"/>
                    <a:pt x="120" y="349"/>
                    <a:pt x="120" y="300"/>
                  </a:cubicBezTo>
                  <a:cubicBezTo>
                    <a:pt x="120" y="251"/>
                    <a:pt x="120" y="245"/>
                    <a:pt x="121" y="225"/>
                  </a:cubicBezTo>
                  <a:cubicBezTo>
                    <a:pt x="122" y="206"/>
                    <a:pt x="125" y="193"/>
                    <a:pt x="130" y="182"/>
                  </a:cubicBezTo>
                  <a:cubicBezTo>
                    <a:pt x="134" y="170"/>
                    <a:pt x="140" y="160"/>
                    <a:pt x="150" y="150"/>
                  </a:cubicBezTo>
                  <a:cubicBezTo>
                    <a:pt x="160" y="140"/>
                    <a:pt x="170" y="134"/>
                    <a:pt x="182" y="129"/>
                  </a:cubicBezTo>
                  <a:cubicBezTo>
                    <a:pt x="194" y="125"/>
                    <a:pt x="207" y="122"/>
                    <a:pt x="226" y="121"/>
                  </a:cubicBezTo>
                  <a:cubicBezTo>
                    <a:pt x="245" y="120"/>
                    <a:pt x="251" y="120"/>
                    <a:pt x="300" y="120"/>
                  </a:cubicBezTo>
                  <a:cubicBezTo>
                    <a:pt x="349" y="120"/>
                    <a:pt x="355" y="120"/>
                    <a:pt x="374" y="121"/>
                  </a:cubicBezTo>
                  <a:cubicBezTo>
                    <a:pt x="393" y="122"/>
                    <a:pt x="407" y="125"/>
                    <a:pt x="418" y="129"/>
                  </a:cubicBezTo>
                  <a:cubicBezTo>
                    <a:pt x="430" y="134"/>
                    <a:pt x="440" y="140"/>
                    <a:pt x="450" y="150"/>
                  </a:cubicBezTo>
                  <a:cubicBezTo>
                    <a:pt x="460" y="160"/>
                    <a:pt x="466" y="170"/>
                    <a:pt x="471" y="182"/>
                  </a:cubicBezTo>
                  <a:cubicBezTo>
                    <a:pt x="475" y="193"/>
                    <a:pt x="478" y="206"/>
                    <a:pt x="479" y="225"/>
                  </a:cubicBezTo>
                  <a:cubicBezTo>
                    <a:pt x="480" y="245"/>
                    <a:pt x="480" y="251"/>
                    <a:pt x="480" y="300"/>
                  </a:cubicBezTo>
                  <a:cubicBezTo>
                    <a:pt x="480" y="349"/>
                    <a:pt x="480" y="355"/>
                    <a:pt x="479" y="3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831C00"/>
                </a:solidFill>
              </a:endParaRPr>
            </a:p>
          </p:txBody>
        </p:sp>
      </p:grpSp>
      <p:sp>
        <p:nvSpPr>
          <p:cNvPr id="42" name="Freeform 10">
            <a:extLst>
              <a:ext uri="{FF2B5EF4-FFF2-40B4-BE49-F238E27FC236}">
                <a16:creationId xmlns:a16="http://schemas.microsoft.com/office/drawing/2014/main" id="{C392C682-5369-408D-934D-ECD7B5A9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4656786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206 w 600"/>
              <a:gd name="T11" fmla="*/ 458 h 600"/>
              <a:gd name="T12" fmla="*/ 134 w 600"/>
              <a:gd name="T13" fmla="*/ 458 h 600"/>
              <a:gd name="T14" fmla="*/ 134 w 600"/>
              <a:gd name="T15" fmla="*/ 228 h 600"/>
              <a:gd name="T16" fmla="*/ 206 w 600"/>
              <a:gd name="T17" fmla="*/ 228 h 600"/>
              <a:gd name="T18" fmla="*/ 206 w 600"/>
              <a:gd name="T19" fmla="*/ 458 h 600"/>
              <a:gd name="T20" fmla="*/ 170 w 600"/>
              <a:gd name="T21" fmla="*/ 198 h 600"/>
              <a:gd name="T22" fmla="*/ 128 w 600"/>
              <a:gd name="T23" fmla="*/ 156 h 600"/>
              <a:gd name="T24" fmla="*/ 170 w 600"/>
              <a:gd name="T25" fmla="*/ 113 h 600"/>
              <a:gd name="T26" fmla="*/ 212 w 600"/>
              <a:gd name="T27" fmla="*/ 156 h 600"/>
              <a:gd name="T28" fmla="*/ 170 w 600"/>
              <a:gd name="T29" fmla="*/ 198 h 600"/>
              <a:gd name="T30" fmla="*/ 473 w 600"/>
              <a:gd name="T31" fmla="*/ 458 h 600"/>
              <a:gd name="T32" fmla="*/ 402 w 600"/>
              <a:gd name="T33" fmla="*/ 458 h 600"/>
              <a:gd name="T34" fmla="*/ 402 w 600"/>
              <a:gd name="T35" fmla="*/ 337 h 600"/>
              <a:gd name="T36" fmla="*/ 363 w 600"/>
              <a:gd name="T37" fmla="*/ 286 h 600"/>
              <a:gd name="T38" fmla="*/ 320 w 600"/>
              <a:gd name="T39" fmla="*/ 337 h 600"/>
              <a:gd name="T40" fmla="*/ 320 w 600"/>
              <a:gd name="T41" fmla="*/ 458 h 600"/>
              <a:gd name="T42" fmla="*/ 251 w 600"/>
              <a:gd name="T43" fmla="*/ 458 h 600"/>
              <a:gd name="T44" fmla="*/ 251 w 600"/>
              <a:gd name="T45" fmla="*/ 228 h 600"/>
              <a:gd name="T46" fmla="*/ 320 w 600"/>
              <a:gd name="T47" fmla="*/ 228 h 600"/>
              <a:gd name="T48" fmla="*/ 320 w 600"/>
              <a:gd name="T49" fmla="*/ 259 h 600"/>
              <a:gd name="T50" fmla="*/ 389 w 600"/>
              <a:gd name="T51" fmla="*/ 221 h 600"/>
              <a:gd name="T52" fmla="*/ 473 w 600"/>
              <a:gd name="T53" fmla="*/ 313 h 600"/>
              <a:gd name="T54" fmla="*/ 473 w 600"/>
              <a:gd name="T55" fmla="*/ 45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  <a:moveTo>
                  <a:pt x="206" y="458"/>
                </a:moveTo>
                <a:lnTo>
                  <a:pt x="134" y="458"/>
                </a:lnTo>
                <a:lnTo>
                  <a:pt x="134" y="228"/>
                </a:lnTo>
                <a:lnTo>
                  <a:pt x="206" y="228"/>
                </a:lnTo>
                <a:lnTo>
                  <a:pt x="206" y="458"/>
                </a:lnTo>
                <a:close/>
                <a:moveTo>
                  <a:pt x="170" y="198"/>
                </a:moveTo>
                <a:cubicBezTo>
                  <a:pt x="146" y="198"/>
                  <a:pt x="128" y="179"/>
                  <a:pt x="128" y="156"/>
                </a:cubicBezTo>
                <a:cubicBezTo>
                  <a:pt x="128" y="132"/>
                  <a:pt x="146" y="113"/>
                  <a:pt x="170" y="113"/>
                </a:cubicBezTo>
                <a:cubicBezTo>
                  <a:pt x="193" y="113"/>
                  <a:pt x="212" y="132"/>
                  <a:pt x="212" y="156"/>
                </a:cubicBezTo>
                <a:cubicBezTo>
                  <a:pt x="212" y="179"/>
                  <a:pt x="193" y="198"/>
                  <a:pt x="170" y="198"/>
                </a:cubicBezTo>
                <a:close/>
                <a:moveTo>
                  <a:pt x="473" y="458"/>
                </a:moveTo>
                <a:lnTo>
                  <a:pt x="402" y="458"/>
                </a:lnTo>
                <a:lnTo>
                  <a:pt x="402" y="337"/>
                </a:lnTo>
                <a:cubicBezTo>
                  <a:pt x="402" y="304"/>
                  <a:pt x="389" y="286"/>
                  <a:pt x="363" y="286"/>
                </a:cubicBezTo>
                <a:cubicBezTo>
                  <a:pt x="334" y="286"/>
                  <a:pt x="320" y="305"/>
                  <a:pt x="320" y="337"/>
                </a:cubicBezTo>
                <a:lnTo>
                  <a:pt x="320" y="458"/>
                </a:lnTo>
                <a:lnTo>
                  <a:pt x="251" y="458"/>
                </a:lnTo>
                <a:lnTo>
                  <a:pt x="251" y="228"/>
                </a:lnTo>
                <a:lnTo>
                  <a:pt x="320" y="228"/>
                </a:lnTo>
                <a:lnTo>
                  <a:pt x="320" y="259"/>
                </a:lnTo>
                <a:cubicBezTo>
                  <a:pt x="320" y="259"/>
                  <a:pt x="340" y="221"/>
                  <a:pt x="389" y="221"/>
                </a:cubicBezTo>
                <a:cubicBezTo>
                  <a:pt x="438" y="221"/>
                  <a:pt x="473" y="251"/>
                  <a:pt x="473" y="313"/>
                </a:cubicBezTo>
                <a:lnTo>
                  <a:pt x="473" y="458"/>
                </a:lnTo>
                <a:close/>
              </a:path>
            </a:pathLst>
          </a:custGeom>
          <a:solidFill>
            <a:srgbClr val="831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831C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40CBDA-FFC4-A646-BFBF-EC62D130BCB2}"/>
              </a:ext>
            </a:extLst>
          </p:cNvPr>
          <p:cNvGrpSpPr/>
          <p:nvPr userDrawn="1"/>
        </p:nvGrpSpPr>
        <p:grpSpPr>
          <a:xfrm>
            <a:off x="901512" y="5753749"/>
            <a:ext cx="220662" cy="215900"/>
            <a:chOff x="901512" y="5753749"/>
            <a:chExt cx="220662" cy="215900"/>
          </a:xfrm>
          <a:solidFill>
            <a:srgbClr val="831C00"/>
          </a:solidFill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32D803-9AD2-42B8-9DCE-817F21A0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350" y="5841061"/>
              <a:ext cx="34925" cy="41275"/>
            </a:xfrm>
            <a:custGeom>
              <a:avLst/>
              <a:gdLst>
                <a:gd name="T0" fmla="*/ 0 w 98"/>
                <a:gd name="T1" fmla="*/ 112 h 112"/>
                <a:gd name="T2" fmla="*/ 98 w 98"/>
                <a:gd name="T3" fmla="*/ 56 h 112"/>
                <a:gd name="T4" fmla="*/ 0 w 98"/>
                <a:gd name="T5" fmla="*/ 0 h 112"/>
                <a:gd name="T6" fmla="*/ 0 w 98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2">
                  <a:moveTo>
                    <a:pt x="0" y="112"/>
                  </a:moveTo>
                  <a:lnTo>
                    <a:pt x="98" y="56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831C00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22A97FA-C121-40F6-B19D-7872EC435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753749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80 w 600"/>
                <a:gd name="T11" fmla="*/ 391 h 600"/>
                <a:gd name="T12" fmla="*/ 447 w 600"/>
                <a:gd name="T13" fmla="*/ 424 h 600"/>
                <a:gd name="T14" fmla="*/ 300 w 600"/>
                <a:gd name="T15" fmla="*/ 432 h 600"/>
                <a:gd name="T16" fmla="*/ 154 w 600"/>
                <a:gd name="T17" fmla="*/ 424 h 600"/>
                <a:gd name="T18" fmla="*/ 120 w 600"/>
                <a:gd name="T19" fmla="*/ 391 h 600"/>
                <a:gd name="T20" fmla="*/ 113 w 600"/>
                <a:gd name="T21" fmla="*/ 300 h 600"/>
                <a:gd name="T22" fmla="*/ 120 w 600"/>
                <a:gd name="T23" fmla="*/ 209 h 600"/>
                <a:gd name="T24" fmla="*/ 154 w 600"/>
                <a:gd name="T25" fmla="*/ 176 h 600"/>
                <a:gd name="T26" fmla="*/ 300 w 600"/>
                <a:gd name="T27" fmla="*/ 168 h 600"/>
                <a:gd name="T28" fmla="*/ 447 w 600"/>
                <a:gd name="T29" fmla="*/ 176 h 600"/>
                <a:gd name="T30" fmla="*/ 480 w 600"/>
                <a:gd name="T31" fmla="*/ 209 h 600"/>
                <a:gd name="T32" fmla="*/ 488 w 600"/>
                <a:gd name="T33" fmla="*/ 300 h 600"/>
                <a:gd name="T34" fmla="*/ 480 w 600"/>
                <a:gd name="T35" fmla="*/ 39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80" y="391"/>
                  </a:moveTo>
                  <a:cubicBezTo>
                    <a:pt x="475" y="407"/>
                    <a:pt x="463" y="420"/>
                    <a:pt x="447" y="424"/>
                  </a:cubicBezTo>
                  <a:cubicBezTo>
                    <a:pt x="417" y="432"/>
                    <a:pt x="300" y="432"/>
                    <a:pt x="300" y="432"/>
                  </a:cubicBezTo>
                  <a:cubicBezTo>
                    <a:pt x="300" y="432"/>
                    <a:pt x="183" y="432"/>
                    <a:pt x="154" y="424"/>
                  </a:cubicBezTo>
                  <a:cubicBezTo>
                    <a:pt x="137" y="420"/>
                    <a:pt x="125" y="407"/>
                    <a:pt x="120" y="391"/>
                  </a:cubicBezTo>
                  <a:cubicBezTo>
                    <a:pt x="113" y="361"/>
                    <a:pt x="113" y="300"/>
                    <a:pt x="113" y="300"/>
                  </a:cubicBezTo>
                  <a:cubicBezTo>
                    <a:pt x="113" y="300"/>
                    <a:pt x="113" y="239"/>
                    <a:pt x="120" y="209"/>
                  </a:cubicBezTo>
                  <a:cubicBezTo>
                    <a:pt x="125" y="193"/>
                    <a:pt x="137" y="180"/>
                    <a:pt x="154" y="176"/>
                  </a:cubicBezTo>
                  <a:cubicBezTo>
                    <a:pt x="183" y="168"/>
                    <a:pt x="300" y="168"/>
                    <a:pt x="300" y="168"/>
                  </a:cubicBezTo>
                  <a:cubicBezTo>
                    <a:pt x="300" y="168"/>
                    <a:pt x="417" y="168"/>
                    <a:pt x="447" y="176"/>
                  </a:cubicBezTo>
                  <a:cubicBezTo>
                    <a:pt x="463" y="180"/>
                    <a:pt x="475" y="193"/>
                    <a:pt x="480" y="209"/>
                  </a:cubicBezTo>
                  <a:cubicBezTo>
                    <a:pt x="488" y="239"/>
                    <a:pt x="488" y="300"/>
                    <a:pt x="488" y="300"/>
                  </a:cubicBezTo>
                  <a:cubicBezTo>
                    <a:pt x="488" y="300"/>
                    <a:pt x="488" y="361"/>
                    <a:pt x="480" y="3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831C00"/>
                </a:solidFill>
              </a:endParaRPr>
            </a:p>
          </p:txBody>
        </p:sp>
      </p:grpSp>
      <p:sp>
        <p:nvSpPr>
          <p:cNvPr id="50" name="Suorakulmio 61">
            <a:hlinkClick r:id="rId2"/>
            <a:extLst>
              <a:ext uri="{FF2B5EF4-FFF2-40B4-BE49-F238E27FC236}">
                <a16:creationId xmlns:a16="http://schemas.microsoft.com/office/drawing/2014/main" id="{E6FA6E4A-22DE-F349-8A3B-6135D4DA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293249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31C00"/>
              </a:solidFill>
            </a:endParaRPr>
          </a:p>
        </p:txBody>
      </p:sp>
      <p:sp>
        <p:nvSpPr>
          <p:cNvPr id="51" name="Suorakulmio 62">
            <a:hlinkClick r:id="rId3"/>
            <a:extLst>
              <a:ext uri="{FF2B5EF4-FFF2-40B4-BE49-F238E27FC236}">
                <a16:creationId xmlns:a16="http://schemas.microsoft.com/office/drawing/2014/main" id="{C83CE93F-FFBB-8946-9D3C-053B73F58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3833819"/>
            <a:ext cx="129354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31C00"/>
              </a:solidFill>
            </a:endParaRPr>
          </a:p>
        </p:txBody>
      </p:sp>
      <p:sp>
        <p:nvSpPr>
          <p:cNvPr id="52" name="Suorakulmio 63">
            <a:hlinkClick r:id="rId4"/>
            <a:extLst>
              <a:ext uri="{FF2B5EF4-FFF2-40B4-BE49-F238E27FC236}">
                <a16:creationId xmlns:a16="http://schemas.microsoft.com/office/drawing/2014/main" id="{D1061A9C-487A-7346-92C9-D95058596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65008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31C00"/>
              </a:solidFill>
            </a:endParaRPr>
          </a:p>
        </p:txBody>
      </p:sp>
      <p:sp>
        <p:nvSpPr>
          <p:cNvPr id="53" name="Suorakulmio 64">
            <a:hlinkClick r:id="rId5"/>
            <a:extLst>
              <a:ext uri="{FF2B5EF4-FFF2-40B4-BE49-F238E27FC236}">
                <a16:creationId xmlns:a16="http://schemas.microsoft.com/office/drawing/2014/main" id="{6C77F238-850A-3342-B3AD-68E09063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01584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31C00"/>
              </a:solidFill>
            </a:endParaRPr>
          </a:p>
        </p:txBody>
      </p:sp>
      <p:sp>
        <p:nvSpPr>
          <p:cNvPr id="54" name="Suorakulmio 65">
            <a:hlinkClick r:id="rId6"/>
            <a:extLst>
              <a:ext uri="{FF2B5EF4-FFF2-40B4-BE49-F238E27FC236}">
                <a16:creationId xmlns:a16="http://schemas.microsoft.com/office/drawing/2014/main" id="{FBB79FC8-8B22-2749-BB80-C9EE47430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37714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31C00"/>
              </a:solidFill>
            </a:endParaRPr>
          </a:p>
        </p:txBody>
      </p:sp>
      <p:sp>
        <p:nvSpPr>
          <p:cNvPr id="55" name="Suorakulmio 66">
            <a:hlinkClick r:id="rId7"/>
            <a:extLst>
              <a:ext uri="{FF2B5EF4-FFF2-40B4-BE49-F238E27FC236}">
                <a16:creationId xmlns:a16="http://schemas.microsoft.com/office/drawing/2014/main" id="{A166DEAB-1C3C-A949-A47C-666B26DD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74736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31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50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005900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7" y="304481"/>
            <a:ext cx="5197623" cy="1677292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2271586"/>
            <a:ext cx="5102910" cy="135401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ruutu 5" descr="kerava.fi">
            <a:extLst>
              <a:ext uri="{FF2B5EF4-FFF2-40B4-BE49-F238E27FC236}">
                <a16:creationId xmlns:a16="http://schemas.microsoft.com/office/drawing/2014/main" id="{589E195E-A891-47D4-B6DC-8E388B0D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828" y="3831336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1">
                <a:solidFill>
                  <a:schemeClr val="tx2"/>
                </a:solidFill>
              </a:rPr>
              <a:t>kerava.fi</a:t>
            </a:r>
          </a:p>
        </p:txBody>
      </p:sp>
      <p:sp>
        <p:nvSpPr>
          <p:cNvPr id="29" name="Tekstiruutu 28" descr="https://www.facebook.com/Keravankaupunki/">
            <a:extLst>
              <a:ext uri="{FF2B5EF4-FFF2-40B4-BE49-F238E27FC236}">
                <a16:creationId xmlns:a16="http://schemas.microsoft.com/office/drawing/2014/main" id="{3F9BEC39-A1A4-4558-BB6C-6D2FD8A915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27177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Keravan kaupunki</a:t>
            </a:r>
          </a:p>
        </p:txBody>
      </p:sp>
      <p:sp>
        <p:nvSpPr>
          <p:cNvPr id="30" name="Tekstiruutu 29" descr="https://www.linkedin.com/company/city-of-kerava">
            <a:extLst>
              <a:ext uri="{FF2B5EF4-FFF2-40B4-BE49-F238E27FC236}">
                <a16:creationId xmlns:a16="http://schemas.microsoft.com/office/drawing/2014/main" id="{C63CBCFB-0905-41BC-A65B-E895707697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4642104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Keravan kaupunki</a:t>
            </a:r>
          </a:p>
        </p:txBody>
      </p:sp>
      <p:sp>
        <p:nvSpPr>
          <p:cNvPr id="32" name="Tekstiruutu 31" descr="https://twitter.com/Keravankaupunki">
            <a:extLst>
              <a:ext uri="{FF2B5EF4-FFF2-40B4-BE49-F238E27FC236}">
                <a16:creationId xmlns:a16="http://schemas.microsoft.com/office/drawing/2014/main" id="{365B05C7-9A2A-4865-B1BA-A28BF62C8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00329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@keravankaupunki</a:t>
            </a:r>
          </a:p>
        </p:txBody>
      </p:sp>
      <p:sp>
        <p:nvSpPr>
          <p:cNvPr id="33" name="Tekstiruutu 32" descr="https://www.instagram.com/cityofkerava/">
            <a:extLst>
              <a:ext uri="{FF2B5EF4-FFF2-40B4-BE49-F238E27FC236}">
                <a16:creationId xmlns:a16="http://schemas.microsoft.com/office/drawing/2014/main" id="{0663DA1C-A68E-471E-9465-D7CF5A1D1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359908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@cityofkerava</a:t>
            </a:r>
          </a:p>
        </p:txBody>
      </p:sp>
      <p:sp>
        <p:nvSpPr>
          <p:cNvPr id="34" name="Tekstiruutu 33" descr="https://www.youtube.com/channel/UCI3foiauqcwdm4Mnso7UVfQ/about">
            <a:extLst>
              <a:ext uri="{FF2B5EF4-FFF2-40B4-BE49-F238E27FC236}">
                <a16:creationId xmlns:a16="http://schemas.microsoft.com/office/drawing/2014/main" id="{09033F52-1169-4EE4-8B87-4265EBD38B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331976" y="5734812"/>
            <a:ext cx="25374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b="0" u="none">
                <a:solidFill>
                  <a:srgbClr val="005900"/>
                </a:solidFill>
              </a:rPr>
              <a:t>Keravan kaupunki </a:t>
            </a:r>
            <a:r>
              <a:rPr lang="fi-FI" sz="1600" b="0" u="none" err="1">
                <a:solidFill>
                  <a:srgbClr val="005900"/>
                </a:solidFill>
              </a:rPr>
              <a:t>Official</a:t>
            </a:r>
            <a:endParaRPr lang="fi-FI" sz="1600" b="0" u="none">
              <a:solidFill>
                <a:srgbClr val="005900"/>
              </a:solidFill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0EF1869-967A-4A86-8CD1-DBC47E94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901512" y="4293249"/>
            <a:ext cx="220662" cy="214313"/>
          </a:xfrm>
          <a:custGeom>
            <a:avLst/>
            <a:gdLst>
              <a:gd name="T0" fmla="*/ 300 w 600"/>
              <a:gd name="T1" fmla="*/ 0 h 596"/>
              <a:gd name="T2" fmla="*/ 0 w 600"/>
              <a:gd name="T3" fmla="*/ 300 h 596"/>
              <a:gd name="T4" fmla="*/ 253 w 600"/>
              <a:gd name="T5" fmla="*/ 596 h 596"/>
              <a:gd name="T6" fmla="*/ 253 w 600"/>
              <a:gd name="T7" fmla="*/ 387 h 596"/>
              <a:gd name="T8" fmla="*/ 177 w 600"/>
              <a:gd name="T9" fmla="*/ 387 h 596"/>
              <a:gd name="T10" fmla="*/ 177 w 600"/>
              <a:gd name="T11" fmla="*/ 300 h 596"/>
              <a:gd name="T12" fmla="*/ 253 w 600"/>
              <a:gd name="T13" fmla="*/ 300 h 596"/>
              <a:gd name="T14" fmla="*/ 253 w 600"/>
              <a:gd name="T15" fmla="*/ 234 h 596"/>
              <a:gd name="T16" fmla="*/ 367 w 600"/>
              <a:gd name="T17" fmla="*/ 117 h 596"/>
              <a:gd name="T18" fmla="*/ 434 w 600"/>
              <a:gd name="T19" fmla="*/ 123 h 596"/>
              <a:gd name="T20" fmla="*/ 434 w 600"/>
              <a:gd name="T21" fmla="*/ 197 h 596"/>
              <a:gd name="T22" fmla="*/ 396 w 600"/>
              <a:gd name="T23" fmla="*/ 197 h 596"/>
              <a:gd name="T24" fmla="*/ 347 w 600"/>
              <a:gd name="T25" fmla="*/ 244 h 596"/>
              <a:gd name="T26" fmla="*/ 347 w 600"/>
              <a:gd name="T27" fmla="*/ 300 h 596"/>
              <a:gd name="T28" fmla="*/ 430 w 600"/>
              <a:gd name="T29" fmla="*/ 300 h 596"/>
              <a:gd name="T30" fmla="*/ 417 w 600"/>
              <a:gd name="T31" fmla="*/ 387 h 596"/>
              <a:gd name="T32" fmla="*/ 347 w 600"/>
              <a:gd name="T33" fmla="*/ 387 h 596"/>
              <a:gd name="T34" fmla="*/ 347 w 600"/>
              <a:gd name="T35" fmla="*/ 596 h 596"/>
              <a:gd name="T36" fmla="*/ 600 w 600"/>
              <a:gd name="T37" fmla="*/ 300 h 596"/>
              <a:gd name="T38" fmla="*/ 300 w 600"/>
              <a:gd name="T3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0" h="596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50"/>
                  <a:pt x="110" y="574"/>
                  <a:pt x="253" y="596"/>
                </a:cubicBezTo>
                <a:lnTo>
                  <a:pt x="253" y="387"/>
                </a:lnTo>
                <a:lnTo>
                  <a:pt x="177" y="387"/>
                </a:lnTo>
                <a:lnTo>
                  <a:pt x="177" y="300"/>
                </a:lnTo>
                <a:lnTo>
                  <a:pt x="253" y="300"/>
                </a:lnTo>
                <a:lnTo>
                  <a:pt x="253" y="234"/>
                </a:lnTo>
                <a:cubicBezTo>
                  <a:pt x="253" y="159"/>
                  <a:pt x="298" y="117"/>
                  <a:pt x="367" y="117"/>
                </a:cubicBezTo>
                <a:cubicBezTo>
                  <a:pt x="399" y="117"/>
                  <a:pt x="434" y="123"/>
                  <a:pt x="434" y="123"/>
                </a:cubicBezTo>
                <a:lnTo>
                  <a:pt x="434" y="197"/>
                </a:lnTo>
                <a:lnTo>
                  <a:pt x="396" y="197"/>
                </a:lnTo>
                <a:cubicBezTo>
                  <a:pt x="359" y="197"/>
                  <a:pt x="347" y="220"/>
                  <a:pt x="347" y="244"/>
                </a:cubicBezTo>
                <a:lnTo>
                  <a:pt x="347" y="300"/>
                </a:lnTo>
                <a:lnTo>
                  <a:pt x="430" y="300"/>
                </a:lnTo>
                <a:lnTo>
                  <a:pt x="417" y="387"/>
                </a:lnTo>
                <a:lnTo>
                  <a:pt x="347" y="387"/>
                </a:lnTo>
                <a:lnTo>
                  <a:pt x="347" y="596"/>
                </a:lnTo>
                <a:cubicBezTo>
                  <a:pt x="490" y="574"/>
                  <a:pt x="600" y="450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</a:path>
            </a:pathLst>
          </a:custGeom>
          <a:solidFill>
            <a:srgbClr val="005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D5E4CA1C-C83A-4F48-AA2F-0E09B438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5021911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451 w 600"/>
              <a:gd name="T11" fmla="*/ 243 h 600"/>
              <a:gd name="T12" fmla="*/ 451 w 600"/>
              <a:gd name="T13" fmla="*/ 253 h 600"/>
              <a:gd name="T14" fmla="*/ 245 w 600"/>
              <a:gd name="T15" fmla="*/ 458 h 600"/>
              <a:gd name="T16" fmla="*/ 134 w 600"/>
              <a:gd name="T17" fmla="*/ 426 h 600"/>
              <a:gd name="T18" fmla="*/ 152 w 600"/>
              <a:gd name="T19" fmla="*/ 427 h 600"/>
              <a:gd name="T20" fmla="*/ 241 w 600"/>
              <a:gd name="T21" fmla="*/ 396 h 600"/>
              <a:gd name="T22" fmla="*/ 174 w 600"/>
              <a:gd name="T23" fmla="*/ 346 h 600"/>
              <a:gd name="T24" fmla="*/ 187 w 600"/>
              <a:gd name="T25" fmla="*/ 347 h 600"/>
              <a:gd name="T26" fmla="*/ 207 w 600"/>
              <a:gd name="T27" fmla="*/ 345 h 600"/>
              <a:gd name="T28" fmla="*/ 149 w 600"/>
              <a:gd name="T29" fmla="*/ 274 h 600"/>
              <a:gd name="T30" fmla="*/ 149 w 600"/>
              <a:gd name="T31" fmla="*/ 273 h 600"/>
              <a:gd name="T32" fmla="*/ 181 w 600"/>
              <a:gd name="T33" fmla="*/ 282 h 600"/>
              <a:gd name="T34" fmla="*/ 149 w 600"/>
              <a:gd name="T35" fmla="*/ 222 h 600"/>
              <a:gd name="T36" fmla="*/ 159 w 600"/>
              <a:gd name="T37" fmla="*/ 185 h 600"/>
              <a:gd name="T38" fmla="*/ 308 w 600"/>
              <a:gd name="T39" fmla="*/ 261 h 600"/>
              <a:gd name="T40" fmla="*/ 306 w 600"/>
              <a:gd name="T41" fmla="*/ 244 h 600"/>
              <a:gd name="T42" fmla="*/ 378 w 600"/>
              <a:gd name="T43" fmla="*/ 172 h 600"/>
              <a:gd name="T44" fmla="*/ 431 w 600"/>
              <a:gd name="T45" fmla="*/ 195 h 600"/>
              <a:gd name="T46" fmla="*/ 477 w 600"/>
              <a:gd name="T47" fmla="*/ 177 h 600"/>
              <a:gd name="T48" fmla="*/ 445 w 600"/>
              <a:gd name="T49" fmla="*/ 217 h 600"/>
              <a:gd name="T50" fmla="*/ 487 w 600"/>
              <a:gd name="T51" fmla="*/ 206 h 600"/>
              <a:gd name="T52" fmla="*/ 451 w 600"/>
              <a:gd name="T53" fmla="*/ 243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5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5"/>
                  <a:pt x="466" y="0"/>
                  <a:pt x="300" y="0"/>
                </a:cubicBezTo>
                <a:close/>
                <a:moveTo>
                  <a:pt x="451" y="243"/>
                </a:moveTo>
                <a:cubicBezTo>
                  <a:pt x="451" y="246"/>
                  <a:pt x="451" y="250"/>
                  <a:pt x="451" y="253"/>
                </a:cubicBezTo>
                <a:cubicBezTo>
                  <a:pt x="451" y="348"/>
                  <a:pt x="378" y="458"/>
                  <a:pt x="245" y="458"/>
                </a:cubicBezTo>
                <a:cubicBezTo>
                  <a:pt x="204" y="458"/>
                  <a:pt x="166" y="446"/>
                  <a:pt x="134" y="426"/>
                </a:cubicBezTo>
                <a:cubicBezTo>
                  <a:pt x="140" y="427"/>
                  <a:pt x="146" y="427"/>
                  <a:pt x="152" y="427"/>
                </a:cubicBezTo>
                <a:cubicBezTo>
                  <a:pt x="185" y="427"/>
                  <a:pt x="217" y="415"/>
                  <a:pt x="241" y="396"/>
                </a:cubicBezTo>
                <a:cubicBezTo>
                  <a:pt x="210" y="395"/>
                  <a:pt x="183" y="375"/>
                  <a:pt x="174" y="346"/>
                </a:cubicBezTo>
                <a:cubicBezTo>
                  <a:pt x="178" y="347"/>
                  <a:pt x="183" y="347"/>
                  <a:pt x="187" y="347"/>
                </a:cubicBezTo>
                <a:cubicBezTo>
                  <a:pt x="194" y="347"/>
                  <a:pt x="200" y="346"/>
                  <a:pt x="207" y="345"/>
                </a:cubicBezTo>
                <a:cubicBezTo>
                  <a:pt x="173" y="338"/>
                  <a:pt x="149" y="309"/>
                  <a:pt x="149" y="274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58" y="278"/>
                  <a:pt x="169" y="281"/>
                  <a:pt x="181" y="282"/>
                </a:cubicBezTo>
                <a:cubicBezTo>
                  <a:pt x="162" y="269"/>
                  <a:pt x="149" y="247"/>
                  <a:pt x="149" y="222"/>
                </a:cubicBezTo>
                <a:cubicBezTo>
                  <a:pt x="149" y="208"/>
                  <a:pt x="153" y="196"/>
                  <a:pt x="159" y="185"/>
                </a:cubicBezTo>
                <a:cubicBezTo>
                  <a:pt x="195" y="229"/>
                  <a:pt x="248" y="258"/>
                  <a:pt x="308" y="261"/>
                </a:cubicBezTo>
                <a:cubicBezTo>
                  <a:pt x="307" y="256"/>
                  <a:pt x="306" y="250"/>
                  <a:pt x="306" y="244"/>
                </a:cubicBezTo>
                <a:cubicBezTo>
                  <a:pt x="306" y="204"/>
                  <a:pt x="338" y="172"/>
                  <a:pt x="378" y="172"/>
                </a:cubicBezTo>
                <a:cubicBezTo>
                  <a:pt x="399" y="172"/>
                  <a:pt x="418" y="181"/>
                  <a:pt x="431" y="195"/>
                </a:cubicBezTo>
                <a:cubicBezTo>
                  <a:pt x="448" y="192"/>
                  <a:pt x="463" y="186"/>
                  <a:pt x="477" y="177"/>
                </a:cubicBezTo>
                <a:cubicBezTo>
                  <a:pt x="472" y="194"/>
                  <a:pt x="460" y="208"/>
                  <a:pt x="445" y="217"/>
                </a:cubicBezTo>
                <a:cubicBezTo>
                  <a:pt x="460" y="216"/>
                  <a:pt x="474" y="212"/>
                  <a:pt x="487" y="206"/>
                </a:cubicBezTo>
                <a:cubicBezTo>
                  <a:pt x="477" y="220"/>
                  <a:pt x="465" y="233"/>
                  <a:pt x="451" y="243"/>
                </a:cubicBezTo>
                <a:close/>
              </a:path>
            </a:pathLst>
          </a:custGeom>
          <a:solidFill>
            <a:srgbClr val="005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DA15E942-5E99-414B-B252-FACBA77B1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512" y="5388624"/>
            <a:ext cx="220662" cy="215900"/>
            <a:chOff x="901512" y="5388624"/>
            <a:chExt cx="220662" cy="215900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7BD717C-FAD4-4535-81FB-E2699D65C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7075" y="5442599"/>
              <a:ext cx="109537" cy="106363"/>
            </a:xfrm>
            <a:custGeom>
              <a:avLst/>
              <a:gdLst>
                <a:gd name="T0" fmla="*/ 287 w 295"/>
                <a:gd name="T1" fmla="*/ 41 h 295"/>
                <a:gd name="T2" fmla="*/ 274 w 295"/>
                <a:gd name="T3" fmla="*/ 21 h 295"/>
                <a:gd name="T4" fmla="*/ 253 w 295"/>
                <a:gd name="T5" fmla="*/ 7 h 295"/>
                <a:gd name="T6" fmla="*/ 220 w 295"/>
                <a:gd name="T7" fmla="*/ 1 h 295"/>
                <a:gd name="T8" fmla="*/ 147 w 295"/>
                <a:gd name="T9" fmla="*/ 0 h 295"/>
                <a:gd name="T10" fmla="*/ 74 w 295"/>
                <a:gd name="T11" fmla="*/ 1 h 295"/>
                <a:gd name="T12" fmla="*/ 41 w 295"/>
                <a:gd name="T13" fmla="*/ 7 h 295"/>
                <a:gd name="T14" fmla="*/ 20 w 295"/>
                <a:gd name="T15" fmla="*/ 21 h 295"/>
                <a:gd name="T16" fmla="*/ 7 w 295"/>
                <a:gd name="T17" fmla="*/ 41 h 295"/>
                <a:gd name="T18" fmla="*/ 1 w 295"/>
                <a:gd name="T19" fmla="*/ 75 h 295"/>
                <a:gd name="T20" fmla="*/ 0 w 295"/>
                <a:gd name="T21" fmla="*/ 148 h 295"/>
                <a:gd name="T22" fmla="*/ 1 w 295"/>
                <a:gd name="T23" fmla="*/ 220 h 295"/>
                <a:gd name="T24" fmla="*/ 7 w 295"/>
                <a:gd name="T25" fmla="*/ 254 h 295"/>
                <a:gd name="T26" fmla="*/ 20 w 295"/>
                <a:gd name="T27" fmla="*/ 274 h 295"/>
                <a:gd name="T28" fmla="*/ 41 w 295"/>
                <a:gd name="T29" fmla="*/ 288 h 295"/>
                <a:gd name="T30" fmla="*/ 74 w 295"/>
                <a:gd name="T31" fmla="*/ 294 h 295"/>
                <a:gd name="T32" fmla="*/ 147 w 295"/>
                <a:gd name="T33" fmla="*/ 295 h 295"/>
                <a:gd name="T34" fmla="*/ 220 w 295"/>
                <a:gd name="T35" fmla="*/ 294 h 295"/>
                <a:gd name="T36" fmla="*/ 253 w 295"/>
                <a:gd name="T37" fmla="*/ 288 h 295"/>
                <a:gd name="T38" fmla="*/ 274 w 295"/>
                <a:gd name="T39" fmla="*/ 274 h 295"/>
                <a:gd name="T40" fmla="*/ 287 w 295"/>
                <a:gd name="T41" fmla="*/ 254 h 295"/>
                <a:gd name="T42" fmla="*/ 294 w 295"/>
                <a:gd name="T43" fmla="*/ 220 h 295"/>
                <a:gd name="T44" fmla="*/ 295 w 295"/>
                <a:gd name="T45" fmla="*/ 148 h 295"/>
                <a:gd name="T46" fmla="*/ 294 w 295"/>
                <a:gd name="T47" fmla="*/ 75 h 295"/>
                <a:gd name="T48" fmla="*/ 287 w 295"/>
                <a:gd name="T49" fmla="*/ 41 h 295"/>
                <a:gd name="T50" fmla="*/ 147 w 295"/>
                <a:gd name="T51" fmla="*/ 240 h 295"/>
                <a:gd name="T52" fmla="*/ 55 w 295"/>
                <a:gd name="T53" fmla="*/ 148 h 295"/>
                <a:gd name="T54" fmla="*/ 147 w 295"/>
                <a:gd name="T55" fmla="*/ 55 h 295"/>
                <a:gd name="T56" fmla="*/ 240 w 295"/>
                <a:gd name="T57" fmla="*/ 148 h 295"/>
                <a:gd name="T58" fmla="*/ 147 w 295"/>
                <a:gd name="T59" fmla="*/ 240 h 295"/>
                <a:gd name="T60" fmla="*/ 243 w 295"/>
                <a:gd name="T61" fmla="*/ 73 h 295"/>
                <a:gd name="T62" fmla="*/ 222 w 295"/>
                <a:gd name="T63" fmla="*/ 52 h 295"/>
                <a:gd name="T64" fmla="*/ 243 w 295"/>
                <a:gd name="T65" fmla="*/ 30 h 295"/>
                <a:gd name="T66" fmla="*/ 265 w 295"/>
                <a:gd name="T67" fmla="*/ 52 h 295"/>
                <a:gd name="T68" fmla="*/ 243 w 295"/>
                <a:gd name="T69" fmla="*/ 7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295">
                  <a:moveTo>
                    <a:pt x="287" y="41"/>
                  </a:moveTo>
                  <a:cubicBezTo>
                    <a:pt x="284" y="33"/>
                    <a:pt x="280" y="27"/>
                    <a:pt x="274" y="21"/>
                  </a:cubicBezTo>
                  <a:cubicBezTo>
                    <a:pt x="268" y="14"/>
                    <a:pt x="262" y="11"/>
                    <a:pt x="253" y="7"/>
                  </a:cubicBezTo>
                  <a:cubicBezTo>
                    <a:pt x="247" y="5"/>
                    <a:pt x="237" y="2"/>
                    <a:pt x="220" y="1"/>
                  </a:cubicBezTo>
                  <a:cubicBezTo>
                    <a:pt x="201" y="0"/>
                    <a:pt x="195" y="0"/>
                    <a:pt x="147" y="0"/>
                  </a:cubicBezTo>
                  <a:cubicBezTo>
                    <a:pt x="99" y="0"/>
                    <a:pt x="93" y="0"/>
                    <a:pt x="74" y="1"/>
                  </a:cubicBezTo>
                  <a:cubicBezTo>
                    <a:pt x="57" y="2"/>
                    <a:pt x="47" y="5"/>
                    <a:pt x="41" y="7"/>
                  </a:cubicBezTo>
                  <a:cubicBezTo>
                    <a:pt x="33" y="11"/>
                    <a:pt x="27" y="14"/>
                    <a:pt x="20" y="21"/>
                  </a:cubicBezTo>
                  <a:cubicBezTo>
                    <a:pt x="14" y="27"/>
                    <a:pt x="10" y="33"/>
                    <a:pt x="7" y="41"/>
                  </a:cubicBezTo>
                  <a:cubicBezTo>
                    <a:pt x="4" y="48"/>
                    <a:pt x="1" y="57"/>
                    <a:pt x="1" y="75"/>
                  </a:cubicBezTo>
                  <a:cubicBezTo>
                    <a:pt x="0" y="94"/>
                    <a:pt x="0" y="100"/>
                    <a:pt x="0" y="148"/>
                  </a:cubicBezTo>
                  <a:cubicBezTo>
                    <a:pt x="0" y="196"/>
                    <a:pt x="0" y="201"/>
                    <a:pt x="1" y="220"/>
                  </a:cubicBezTo>
                  <a:cubicBezTo>
                    <a:pt x="1" y="238"/>
                    <a:pt x="4" y="247"/>
                    <a:pt x="7" y="254"/>
                  </a:cubicBezTo>
                  <a:cubicBezTo>
                    <a:pt x="10" y="262"/>
                    <a:pt x="14" y="268"/>
                    <a:pt x="20" y="274"/>
                  </a:cubicBezTo>
                  <a:cubicBezTo>
                    <a:pt x="27" y="281"/>
                    <a:pt x="33" y="285"/>
                    <a:pt x="41" y="288"/>
                  </a:cubicBezTo>
                  <a:cubicBezTo>
                    <a:pt x="47" y="290"/>
                    <a:pt x="57" y="293"/>
                    <a:pt x="74" y="294"/>
                  </a:cubicBezTo>
                  <a:cubicBezTo>
                    <a:pt x="93" y="295"/>
                    <a:pt x="99" y="295"/>
                    <a:pt x="147" y="295"/>
                  </a:cubicBezTo>
                  <a:cubicBezTo>
                    <a:pt x="195" y="295"/>
                    <a:pt x="201" y="295"/>
                    <a:pt x="220" y="294"/>
                  </a:cubicBezTo>
                  <a:cubicBezTo>
                    <a:pt x="237" y="293"/>
                    <a:pt x="247" y="290"/>
                    <a:pt x="253" y="288"/>
                  </a:cubicBezTo>
                  <a:cubicBezTo>
                    <a:pt x="262" y="285"/>
                    <a:pt x="268" y="281"/>
                    <a:pt x="274" y="274"/>
                  </a:cubicBezTo>
                  <a:cubicBezTo>
                    <a:pt x="280" y="268"/>
                    <a:pt x="284" y="262"/>
                    <a:pt x="287" y="254"/>
                  </a:cubicBezTo>
                  <a:cubicBezTo>
                    <a:pt x="290" y="247"/>
                    <a:pt x="293" y="238"/>
                    <a:pt x="294" y="220"/>
                  </a:cubicBezTo>
                  <a:cubicBezTo>
                    <a:pt x="294" y="201"/>
                    <a:pt x="295" y="196"/>
                    <a:pt x="295" y="148"/>
                  </a:cubicBezTo>
                  <a:cubicBezTo>
                    <a:pt x="295" y="100"/>
                    <a:pt x="294" y="94"/>
                    <a:pt x="294" y="75"/>
                  </a:cubicBezTo>
                  <a:cubicBezTo>
                    <a:pt x="293" y="57"/>
                    <a:pt x="290" y="48"/>
                    <a:pt x="287" y="41"/>
                  </a:cubicBezTo>
                  <a:close/>
                  <a:moveTo>
                    <a:pt x="147" y="240"/>
                  </a:moveTo>
                  <a:cubicBezTo>
                    <a:pt x="96" y="240"/>
                    <a:pt x="55" y="199"/>
                    <a:pt x="55" y="148"/>
                  </a:cubicBezTo>
                  <a:cubicBezTo>
                    <a:pt x="55" y="97"/>
                    <a:pt x="96" y="55"/>
                    <a:pt x="147" y="55"/>
                  </a:cubicBezTo>
                  <a:cubicBezTo>
                    <a:pt x="198" y="55"/>
                    <a:pt x="240" y="97"/>
                    <a:pt x="240" y="148"/>
                  </a:cubicBezTo>
                  <a:cubicBezTo>
                    <a:pt x="240" y="199"/>
                    <a:pt x="198" y="240"/>
                    <a:pt x="147" y="240"/>
                  </a:cubicBezTo>
                  <a:close/>
                  <a:moveTo>
                    <a:pt x="243" y="73"/>
                  </a:moveTo>
                  <a:cubicBezTo>
                    <a:pt x="231" y="73"/>
                    <a:pt x="222" y="63"/>
                    <a:pt x="222" y="52"/>
                  </a:cubicBezTo>
                  <a:cubicBezTo>
                    <a:pt x="222" y="40"/>
                    <a:pt x="231" y="30"/>
                    <a:pt x="243" y="30"/>
                  </a:cubicBezTo>
                  <a:cubicBezTo>
                    <a:pt x="255" y="30"/>
                    <a:pt x="265" y="40"/>
                    <a:pt x="265" y="52"/>
                  </a:cubicBezTo>
                  <a:cubicBezTo>
                    <a:pt x="265" y="63"/>
                    <a:pt x="255" y="73"/>
                    <a:pt x="243" y="73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0" name="Oval 8">
              <a:extLst>
                <a:ext uri="{FF2B5EF4-FFF2-40B4-BE49-F238E27FC236}">
                  <a16:creationId xmlns:a16="http://schemas.microsoft.com/office/drawing/2014/main" id="{89366F60-C687-43B1-9568-7EAD148AD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412" y="5474349"/>
              <a:ext cx="42862" cy="44450"/>
            </a:xfrm>
            <a:prstGeom prst="ellipse">
              <a:avLst/>
            </a:pr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77652E0-E8B4-4417-8E7B-70B1B853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1512" y="5388624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79 w 600"/>
                <a:gd name="T11" fmla="*/ 374 h 600"/>
                <a:gd name="T12" fmla="*/ 471 w 600"/>
                <a:gd name="T13" fmla="*/ 418 h 600"/>
                <a:gd name="T14" fmla="*/ 450 w 600"/>
                <a:gd name="T15" fmla="*/ 449 h 600"/>
                <a:gd name="T16" fmla="*/ 418 w 600"/>
                <a:gd name="T17" fmla="*/ 470 h 600"/>
                <a:gd name="T18" fmla="*/ 374 w 600"/>
                <a:gd name="T19" fmla="*/ 479 h 600"/>
                <a:gd name="T20" fmla="*/ 300 w 600"/>
                <a:gd name="T21" fmla="*/ 480 h 600"/>
                <a:gd name="T22" fmla="*/ 226 w 600"/>
                <a:gd name="T23" fmla="*/ 479 h 600"/>
                <a:gd name="T24" fmla="*/ 182 w 600"/>
                <a:gd name="T25" fmla="*/ 470 h 600"/>
                <a:gd name="T26" fmla="*/ 150 w 600"/>
                <a:gd name="T27" fmla="*/ 449 h 600"/>
                <a:gd name="T28" fmla="*/ 130 w 600"/>
                <a:gd name="T29" fmla="*/ 418 h 600"/>
                <a:gd name="T30" fmla="*/ 121 w 600"/>
                <a:gd name="T31" fmla="*/ 374 h 600"/>
                <a:gd name="T32" fmla="*/ 120 w 600"/>
                <a:gd name="T33" fmla="*/ 300 h 600"/>
                <a:gd name="T34" fmla="*/ 121 w 600"/>
                <a:gd name="T35" fmla="*/ 225 h 600"/>
                <a:gd name="T36" fmla="*/ 130 w 600"/>
                <a:gd name="T37" fmla="*/ 182 h 600"/>
                <a:gd name="T38" fmla="*/ 150 w 600"/>
                <a:gd name="T39" fmla="*/ 150 h 600"/>
                <a:gd name="T40" fmla="*/ 182 w 600"/>
                <a:gd name="T41" fmla="*/ 129 h 600"/>
                <a:gd name="T42" fmla="*/ 226 w 600"/>
                <a:gd name="T43" fmla="*/ 121 h 600"/>
                <a:gd name="T44" fmla="*/ 300 w 600"/>
                <a:gd name="T45" fmla="*/ 120 h 600"/>
                <a:gd name="T46" fmla="*/ 374 w 600"/>
                <a:gd name="T47" fmla="*/ 121 h 600"/>
                <a:gd name="T48" fmla="*/ 418 w 600"/>
                <a:gd name="T49" fmla="*/ 129 h 600"/>
                <a:gd name="T50" fmla="*/ 450 w 600"/>
                <a:gd name="T51" fmla="*/ 150 h 600"/>
                <a:gd name="T52" fmla="*/ 471 w 600"/>
                <a:gd name="T53" fmla="*/ 182 h 600"/>
                <a:gd name="T54" fmla="*/ 479 w 600"/>
                <a:gd name="T55" fmla="*/ 225 h 600"/>
                <a:gd name="T56" fmla="*/ 480 w 600"/>
                <a:gd name="T57" fmla="*/ 300 h 600"/>
                <a:gd name="T58" fmla="*/ 479 w 600"/>
                <a:gd name="T59" fmla="*/ 37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79" y="374"/>
                  </a:moveTo>
                  <a:cubicBezTo>
                    <a:pt x="478" y="393"/>
                    <a:pt x="475" y="406"/>
                    <a:pt x="471" y="418"/>
                  </a:cubicBezTo>
                  <a:cubicBezTo>
                    <a:pt x="466" y="429"/>
                    <a:pt x="460" y="439"/>
                    <a:pt x="450" y="449"/>
                  </a:cubicBezTo>
                  <a:cubicBezTo>
                    <a:pt x="440" y="459"/>
                    <a:pt x="430" y="466"/>
                    <a:pt x="418" y="470"/>
                  </a:cubicBezTo>
                  <a:cubicBezTo>
                    <a:pt x="407" y="475"/>
                    <a:pt x="393" y="478"/>
                    <a:pt x="374" y="479"/>
                  </a:cubicBezTo>
                  <a:cubicBezTo>
                    <a:pt x="355" y="479"/>
                    <a:pt x="349" y="480"/>
                    <a:pt x="300" y="480"/>
                  </a:cubicBezTo>
                  <a:cubicBezTo>
                    <a:pt x="251" y="480"/>
                    <a:pt x="245" y="479"/>
                    <a:pt x="226" y="479"/>
                  </a:cubicBezTo>
                  <a:cubicBezTo>
                    <a:pt x="207" y="478"/>
                    <a:pt x="194" y="475"/>
                    <a:pt x="182" y="470"/>
                  </a:cubicBezTo>
                  <a:cubicBezTo>
                    <a:pt x="170" y="466"/>
                    <a:pt x="160" y="459"/>
                    <a:pt x="150" y="449"/>
                  </a:cubicBezTo>
                  <a:cubicBezTo>
                    <a:pt x="140" y="439"/>
                    <a:pt x="134" y="429"/>
                    <a:pt x="130" y="418"/>
                  </a:cubicBezTo>
                  <a:cubicBezTo>
                    <a:pt x="125" y="406"/>
                    <a:pt x="122" y="393"/>
                    <a:pt x="121" y="374"/>
                  </a:cubicBezTo>
                  <a:cubicBezTo>
                    <a:pt x="120" y="355"/>
                    <a:pt x="120" y="349"/>
                    <a:pt x="120" y="300"/>
                  </a:cubicBezTo>
                  <a:cubicBezTo>
                    <a:pt x="120" y="251"/>
                    <a:pt x="120" y="245"/>
                    <a:pt x="121" y="225"/>
                  </a:cubicBezTo>
                  <a:cubicBezTo>
                    <a:pt x="122" y="206"/>
                    <a:pt x="125" y="193"/>
                    <a:pt x="130" y="182"/>
                  </a:cubicBezTo>
                  <a:cubicBezTo>
                    <a:pt x="134" y="170"/>
                    <a:pt x="140" y="160"/>
                    <a:pt x="150" y="150"/>
                  </a:cubicBezTo>
                  <a:cubicBezTo>
                    <a:pt x="160" y="140"/>
                    <a:pt x="170" y="134"/>
                    <a:pt x="182" y="129"/>
                  </a:cubicBezTo>
                  <a:cubicBezTo>
                    <a:pt x="194" y="125"/>
                    <a:pt x="207" y="122"/>
                    <a:pt x="226" y="121"/>
                  </a:cubicBezTo>
                  <a:cubicBezTo>
                    <a:pt x="245" y="120"/>
                    <a:pt x="251" y="120"/>
                    <a:pt x="300" y="120"/>
                  </a:cubicBezTo>
                  <a:cubicBezTo>
                    <a:pt x="349" y="120"/>
                    <a:pt x="355" y="120"/>
                    <a:pt x="374" y="121"/>
                  </a:cubicBezTo>
                  <a:cubicBezTo>
                    <a:pt x="393" y="122"/>
                    <a:pt x="407" y="125"/>
                    <a:pt x="418" y="129"/>
                  </a:cubicBezTo>
                  <a:cubicBezTo>
                    <a:pt x="430" y="134"/>
                    <a:pt x="440" y="140"/>
                    <a:pt x="450" y="150"/>
                  </a:cubicBezTo>
                  <a:cubicBezTo>
                    <a:pt x="460" y="160"/>
                    <a:pt x="466" y="170"/>
                    <a:pt x="471" y="182"/>
                  </a:cubicBezTo>
                  <a:cubicBezTo>
                    <a:pt x="475" y="193"/>
                    <a:pt x="478" y="206"/>
                    <a:pt x="479" y="225"/>
                  </a:cubicBezTo>
                  <a:cubicBezTo>
                    <a:pt x="480" y="245"/>
                    <a:pt x="480" y="251"/>
                    <a:pt x="480" y="300"/>
                  </a:cubicBezTo>
                  <a:cubicBezTo>
                    <a:pt x="480" y="349"/>
                    <a:pt x="480" y="355"/>
                    <a:pt x="479" y="374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Freeform 10">
            <a:extLst>
              <a:ext uri="{FF2B5EF4-FFF2-40B4-BE49-F238E27FC236}">
                <a16:creationId xmlns:a16="http://schemas.microsoft.com/office/drawing/2014/main" id="{C392C682-5369-408D-934D-ECD7B5A9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1512" y="4656786"/>
            <a:ext cx="220662" cy="217488"/>
          </a:xfrm>
          <a:custGeom>
            <a:avLst/>
            <a:gdLst>
              <a:gd name="T0" fmla="*/ 300 w 600"/>
              <a:gd name="T1" fmla="*/ 0 h 600"/>
              <a:gd name="T2" fmla="*/ 0 w 600"/>
              <a:gd name="T3" fmla="*/ 300 h 600"/>
              <a:gd name="T4" fmla="*/ 300 w 600"/>
              <a:gd name="T5" fmla="*/ 600 h 600"/>
              <a:gd name="T6" fmla="*/ 600 w 600"/>
              <a:gd name="T7" fmla="*/ 300 h 600"/>
              <a:gd name="T8" fmla="*/ 300 w 600"/>
              <a:gd name="T9" fmla="*/ 0 h 600"/>
              <a:gd name="T10" fmla="*/ 206 w 600"/>
              <a:gd name="T11" fmla="*/ 458 h 600"/>
              <a:gd name="T12" fmla="*/ 134 w 600"/>
              <a:gd name="T13" fmla="*/ 458 h 600"/>
              <a:gd name="T14" fmla="*/ 134 w 600"/>
              <a:gd name="T15" fmla="*/ 228 h 600"/>
              <a:gd name="T16" fmla="*/ 206 w 600"/>
              <a:gd name="T17" fmla="*/ 228 h 600"/>
              <a:gd name="T18" fmla="*/ 206 w 600"/>
              <a:gd name="T19" fmla="*/ 458 h 600"/>
              <a:gd name="T20" fmla="*/ 170 w 600"/>
              <a:gd name="T21" fmla="*/ 198 h 600"/>
              <a:gd name="T22" fmla="*/ 128 w 600"/>
              <a:gd name="T23" fmla="*/ 156 h 600"/>
              <a:gd name="T24" fmla="*/ 170 w 600"/>
              <a:gd name="T25" fmla="*/ 113 h 600"/>
              <a:gd name="T26" fmla="*/ 212 w 600"/>
              <a:gd name="T27" fmla="*/ 156 h 600"/>
              <a:gd name="T28" fmla="*/ 170 w 600"/>
              <a:gd name="T29" fmla="*/ 198 h 600"/>
              <a:gd name="T30" fmla="*/ 473 w 600"/>
              <a:gd name="T31" fmla="*/ 458 h 600"/>
              <a:gd name="T32" fmla="*/ 402 w 600"/>
              <a:gd name="T33" fmla="*/ 458 h 600"/>
              <a:gd name="T34" fmla="*/ 402 w 600"/>
              <a:gd name="T35" fmla="*/ 337 h 600"/>
              <a:gd name="T36" fmla="*/ 363 w 600"/>
              <a:gd name="T37" fmla="*/ 286 h 600"/>
              <a:gd name="T38" fmla="*/ 320 w 600"/>
              <a:gd name="T39" fmla="*/ 337 h 600"/>
              <a:gd name="T40" fmla="*/ 320 w 600"/>
              <a:gd name="T41" fmla="*/ 458 h 600"/>
              <a:gd name="T42" fmla="*/ 251 w 600"/>
              <a:gd name="T43" fmla="*/ 458 h 600"/>
              <a:gd name="T44" fmla="*/ 251 w 600"/>
              <a:gd name="T45" fmla="*/ 228 h 600"/>
              <a:gd name="T46" fmla="*/ 320 w 600"/>
              <a:gd name="T47" fmla="*/ 228 h 600"/>
              <a:gd name="T48" fmla="*/ 320 w 600"/>
              <a:gd name="T49" fmla="*/ 259 h 600"/>
              <a:gd name="T50" fmla="*/ 389 w 600"/>
              <a:gd name="T51" fmla="*/ 221 h 600"/>
              <a:gd name="T52" fmla="*/ 473 w 600"/>
              <a:gd name="T53" fmla="*/ 313 h 600"/>
              <a:gd name="T54" fmla="*/ 473 w 600"/>
              <a:gd name="T55" fmla="*/ 458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0" h="600">
                <a:moveTo>
                  <a:pt x="300" y="0"/>
                </a:moveTo>
                <a:cubicBezTo>
                  <a:pt x="134" y="0"/>
                  <a:pt x="0" y="134"/>
                  <a:pt x="0" y="300"/>
                </a:cubicBezTo>
                <a:cubicBezTo>
                  <a:pt x="0" y="466"/>
                  <a:pt x="134" y="600"/>
                  <a:pt x="300" y="600"/>
                </a:cubicBezTo>
                <a:cubicBezTo>
                  <a:pt x="466" y="600"/>
                  <a:pt x="600" y="466"/>
                  <a:pt x="600" y="300"/>
                </a:cubicBezTo>
                <a:cubicBezTo>
                  <a:pt x="600" y="134"/>
                  <a:pt x="466" y="0"/>
                  <a:pt x="300" y="0"/>
                </a:cubicBezTo>
                <a:close/>
                <a:moveTo>
                  <a:pt x="206" y="458"/>
                </a:moveTo>
                <a:lnTo>
                  <a:pt x="134" y="458"/>
                </a:lnTo>
                <a:lnTo>
                  <a:pt x="134" y="228"/>
                </a:lnTo>
                <a:lnTo>
                  <a:pt x="206" y="228"/>
                </a:lnTo>
                <a:lnTo>
                  <a:pt x="206" y="458"/>
                </a:lnTo>
                <a:close/>
                <a:moveTo>
                  <a:pt x="170" y="198"/>
                </a:moveTo>
                <a:cubicBezTo>
                  <a:pt x="146" y="198"/>
                  <a:pt x="128" y="179"/>
                  <a:pt x="128" y="156"/>
                </a:cubicBezTo>
                <a:cubicBezTo>
                  <a:pt x="128" y="132"/>
                  <a:pt x="146" y="113"/>
                  <a:pt x="170" y="113"/>
                </a:cubicBezTo>
                <a:cubicBezTo>
                  <a:pt x="193" y="113"/>
                  <a:pt x="212" y="132"/>
                  <a:pt x="212" y="156"/>
                </a:cubicBezTo>
                <a:cubicBezTo>
                  <a:pt x="212" y="179"/>
                  <a:pt x="193" y="198"/>
                  <a:pt x="170" y="198"/>
                </a:cubicBezTo>
                <a:close/>
                <a:moveTo>
                  <a:pt x="473" y="458"/>
                </a:moveTo>
                <a:lnTo>
                  <a:pt x="402" y="458"/>
                </a:lnTo>
                <a:lnTo>
                  <a:pt x="402" y="337"/>
                </a:lnTo>
                <a:cubicBezTo>
                  <a:pt x="402" y="304"/>
                  <a:pt x="389" y="286"/>
                  <a:pt x="363" y="286"/>
                </a:cubicBezTo>
                <a:cubicBezTo>
                  <a:pt x="334" y="286"/>
                  <a:pt x="320" y="305"/>
                  <a:pt x="320" y="337"/>
                </a:cubicBezTo>
                <a:lnTo>
                  <a:pt x="320" y="458"/>
                </a:lnTo>
                <a:lnTo>
                  <a:pt x="251" y="458"/>
                </a:lnTo>
                <a:lnTo>
                  <a:pt x="251" y="228"/>
                </a:lnTo>
                <a:lnTo>
                  <a:pt x="320" y="228"/>
                </a:lnTo>
                <a:lnTo>
                  <a:pt x="320" y="259"/>
                </a:lnTo>
                <a:cubicBezTo>
                  <a:pt x="320" y="259"/>
                  <a:pt x="340" y="221"/>
                  <a:pt x="389" y="221"/>
                </a:cubicBezTo>
                <a:cubicBezTo>
                  <a:pt x="438" y="221"/>
                  <a:pt x="473" y="251"/>
                  <a:pt x="473" y="313"/>
                </a:cubicBezTo>
                <a:lnTo>
                  <a:pt x="473" y="458"/>
                </a:lnTo>
                <a:close/>
              </a:path>
            </a:pathLst>
          </a:custGeom>
          <a:solidFill>
            <a:srgbClr val="005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D49D7339-85F0-46EB-B47D-BE32CCB49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512" y="5753749"/>
            <a:ext cx="220662" cy="215900"/>
            <a:chOff x="5054600" y="5487988"/>
            <a:chExt cx="220662" cy="215900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D32D803-9AD2-42B8-9DCE-817F21A08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1438" y="5575300"/>
              <a:ext cx="34925" cy="41275"/>
            </a:xfrm>
            <a:custGeom>
              <a:avLst/>
              <a:gdLst>
                <a:gd name="T0" fmla="*/ 0 w 98"/>
                <a:gd name="T1" fmla="*/ 112 h 112"/>
                <a:gd name="T2" fmla="*/ 98 w 98"/>
                <a:gd name="T3" fmla="*/ 56 h 112"/>
                <a:gd name="T4" fmla="*/ 0 w 98"/>
                <a:gd name="T5" fmla="*/ 0 h 112"/>
                <a:gd name="T6" fmla="*/ 0 w 98"/>
                <a:gd name="T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12">
                  <a:moveTo>
                    <a:pt x="0" y="112"/>
                  </a:moveTo>
                  <a:lnTo>
                    <a:pt x="98" y="56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022A97FA-C121-40F6-B19D-7872EC435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4600" y="5487988"/>
              <a:ext cx="220662" cy="215900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480 w 600"/>
                <a:gd name="T11" fmla="*/ 391 h 600"/>
                <a:gd name="T12" fmla="*/ 447 w 600"/>
                <a:gd name="T13" fmla="*/ 424 h 600"/>
                <a:gd name="T14" fmla="*/ 300 w 600"/>
                <a:gd name="T15" fmla="*/ 432 h 600"/>
                <a:gd name="T16" fmla="*/ 154 w 600"/>
                <a:gd name="T17" fmla="*/ 424 h 600"/>
                <a:gd name="T18" fmla="*/ 120 w 600"/>
                <a:gd name="T19" fmla="*/ 391 h 600"/>
                <a:gd name="T20" fmla="*/ 113 w 600"/>
                <a:gd name="T21" fmla="*/ 300 h 600"/>
                <a:gd name="T22" fmla="*/ 120 w 600"/>
                <a:gd name="T23" fmla="*/ 209 h 600"/>
                <a:gd name="T24" fmla="*/ 154 w 600"/>
                <a:gd name="T25" fmla="*/ 176 h 600"/>
                <a:gd name="T26" fmla="*/ 300 w 600"/>
                <a:gd name="T27" fmla="*/ 168 h 600"/>
                <a:gd name="T28" fmla="*/ 447 w 600"/>
                <a:gd name="T29" fmla="*/ 176 h 600"/>
                <a:gd name="T30" fmla="*/ 480 w 600"/>
                <a:gd name="T31" fmla="*/ 209 h 600"/>
                <a:gd name="T32" fmla="*/ 488 w 600"/>
                <a:gd name="T33" fmla="*/ 300 h 600"/>
                <a:gd name="T34" fmla="*/ 480 w 600"/>
                <a:gd name="T35" fmla="*/ 39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480" y="391"/>
                  </a:moveTo>
                  <a:cubicBezTo>
                    <a:pt x="475" y="407"/>
                    <a:pt x="463" y="420"/>
                    <a:pt x="447" y="424"/>
                  </a:cubicBezTo>
                  <a:cubicBezTo>
                    <a:pt x="417" y="432"/>
                    <a:pt x="300" y="432"/>
                    <a:pt x="300" y="432"/>
                  </a:cubicBezTo>
                  <a:cubicBezTo>
                    <a:pt x="300" y="432"/>
                    <a:pt x="183" y="432"/>
                    <a:pt x="154" y="424"/>
                  </a:cubicBezTo>
                  <a:cubicBezTo>
                    <a:pt x="137" y="420"/>
                    <a:pt x="125" y="407"/>
                    <a:pt x="120" y="391"/>
                  </a:cubicBezTo>
                  <a:cubicBezTo>
                    <a:pt x="113" y="361"/>
                    <a:pt x="113" y="300"/>
                    <a:pt x="113" y="300"/>
                  </a:cubicBezTo>
                  <a:cubicBezTo>
                    <a:pt x="113" y="300"/>
                    <a:pt x="113" y="239"/>
                    <a:pt x="120" y="209"/>
                  </a:cubicBezTo>
                  <a:cubicBezTo>
                    <a:pt x="125" y="193"/>
                    <a:pt x="137" y="180"/>
                    <a:pt x="154" y="176"/>
                  </a:cubicBezTo>
                  <a:cubicBezTo>
                    <a:pt x="183" y="168"/>
                    <a:pt x="300" y="168"/>
                    <a:pt x="300" y="168"/>
                  </a:cubicBezTo>
                  <a:cubicBezTo>
                    <a:pt x="300" y="168"/>
                    <a:pt x="417" y="168"/>
                    <a:pt x="447" y="176"/>
                  </a:cubicBezTo>
                  <a:cubicBezTo>
                    <a:pt x="463" y="180"/>
                    <a:pt x="475" y="193"/>
                    <a:pt x="480" y="209"/>
                  </a:cubicBezTo>
                  <a:cubicBezTo>
                    <a:pt x="488" y="239"/>
                    <a:pt x="488" y="300"/>
                    <a:pt x="488" y="300"/>
                  </a:cubicBezTo>
                  <a:cubicBezTo>
                    <a:pt x="488" y="300"/>
                    <a:pt x="488" y="361"/>
                    <a:pt x="480" y="39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62" name="Suorakulmio 61">
            <a:hlinkClick r:id="rId2"/>
            <a:extLst>
              <a:ext uri="{FF2B5EF4-FFF2-40B4-BE49-F238E27FC236}">
                <a16:creationId xmlns:a16="http://schemas.microsoft.com/office/drawing/2014/main" id="{9C0A3146-6D6A-4C2D-8833-B3741BB4A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293249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Suorakulmio 62">
            <a:hlinkClick r:id="rId3"/>
            <a:extLst>
              <a:ext uri="{FF2B5EF4-FFF2-40B4-BE49-F238E27FC236}">
                <a16:creationId xmlns:a16="http://schemas.microsoft.com/office/drawing/2014/main" id="{CB943FB8-4FE9-458F-82AF-0BC42228D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3833819"/>
            <a:ext cx="129354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Suorakulmio 63">
            <a:hlinkClick r:id="rId4"/>
            <a:extLst>
              <a:ext uri="{FF2B5EF4-FFF2-40B4-BE49-F238E27FC236}">
                <a16:creationId xmlns:a16="http://schemas.microsoft.com/office/drawing/2014/main" id="{5F608933-6507-426B-AF8F-332D551A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465008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Suorakulmio 64">
            <a:hlinkClick r:id="rId5"/>
            <a:extLst>
              <a:ext uri="{FF2B5EF4-FFF2-40B4-BE49-F238E27FC236}">
                <a16:creationId xmlns:a16="http://schemas.microsoft.com/office/drawing/2014/main" id="{B4D71A7E-D953-47CE-B8C5-B3DBC31CB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015848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Suorakulmio 65">
            <a:hlinkClick r:id="rId6"/>
            <a:extLst>
              <a:ext uri="{FF2B5EF4-FFF2-40B4-BE49-F238E27FC236}">
                <a16:creationId xmlns:a16="http://schemas.microsoft.com/office/drawing/2014/main" id="{12F228D5-96F4-4B2B-BBCA-D01E28CEA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37714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Suorakulmio 66">
            <a:hlinkClick r:id="rId7"/>
            <a:extLst>
              <a:ext uri="{FF2B5EF4-FFF2-40B4-BE49-F238E27FC236}">
                <a16:creationId xmlns:a16="http://schemas.microsoft.com/office/drawing/2014/main" id="{5094248E-A8B5-44BE-A985-D3C12F8D3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2889" y="5747367"/>
            <a:ext cx="2939460" cy="225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35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4">
    <p:bg>
      <p:bgPr>
        <a:solidFill>
          <a:srgbClr val="FFF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772669"/>
            <a:ext cx="9758172" cy="261518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5600">
                <a:solidFill>
                  <a:srgbClr val="831C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3871786"/>
            <a:ext cx="97581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3200">
                <a:solidFill>
                  <a:srgbClr val="831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AE75003C-EAC2-439E-A9C5-09D16B2E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  <a:solidFill>
            <a:srgbClr val="831C00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91745FAB-A659-4CD0-B125-1532BC775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7BDB57EF-56D6-4610-8C27-B2135C23D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5C8D65BA-6805-4942-9224-E2CC42FC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45BD816F-6BB3-47A6-9266-67805404D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A121505F-63D0-47D4-9D48-0C16E171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37AC5A5E-91B1-4793-9EB1-9CEDEB8EB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9CCEAF1D-BB49-4B3F-81BB-5AEDD30F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55A29FFC-4B7B-497A-91DF-CDAEC6EC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3AA79B22-AEAD-4F1F-9EA9-DCF90EA90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9648D788-9A43-4D0D-A122-4A48C50DB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728E5748-86A3-4398-A7F6-F06987FBE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0C88EE21-705D-41C5-934A-508771162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26770BC-5EF2-48E8-949F-F462EDE62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F4946AE1-27B1-4326-BDCC-285934DDC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4E7D496C-3BF2-4FC2-B99F-2FFC4F316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BE5CEE3D-4F11-4661-89E5-5DF2C7137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030F8EB1-50EF-461D-AC45-E1E77BD2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6B674784-57BC-437A-9E08-5EE891BFB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A45586B8-E494-43E8-8971-E7B34BF17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7ABAEFDF-342B-4D44-A3D6-6C2944025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6B0F2C6-2EC7-44EC-A3EE-29E26ADE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54ECA5D4-980F-473F-97F4-0532557C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AF83730A-5BCD-4AB4-8EDB-18337F57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D0E18D8A-B5F5-4B66-9C8B-FCE103A3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10CFBD6F-509D-436A-9C87-2BE4CBD02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1451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772669"/>
            <a:ext cx="9758172" cy="261518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3871786"/>
            <a:ext cx="975817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AD935FF6-EF70-4710-913E-DB2B79A7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605" y="6097588"/>
            <a:ext cx="12193599" cy="463550"/>
            <a:chOff x="-1605" y="6097588"/>
            <a:chExt cx="12193599" cy="463550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14ED66A7-3D5E-4E1E-A3F1-DC8997ADD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895475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3039F83E-BAF5-4E76-A7A4-6CDE505AA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446338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66E5679-F234-4C5E-A4D4-99E7D80E4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874963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C0C5A62B-5B12-4907-8C2E-FB58A5554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05175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B35D1EEE-BA5F-46C1-A133-31ED5A21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759200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ED2AB2B6-0941-409A-8B6C-FAE709FD6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4222750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46F9DA2D-8AA5-4B17-A0B4-AFF186460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881563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EBD5A2D7-1095-42BF-96FE-1DF7B811F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432425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115CD429-53B6-43DA-9E9B-6C570EBEC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861050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FA1180C2-AA3D-42F7-A7D1-628A07D0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303963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AF60E488-013A-44D7-89F3-4B5949547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21488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D896F7A8-51C3-4D6A-9032-99439086C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-1605" y="6108710"/>
              <a:ext cx="296122" cy="439727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  <a:gd name="connsiteX0" fmla="*/ 0 w 10000"/>
                <a:gd name="connsiteY0" fmla="*/ 10036 h 10036"/>
                <a:gd name="connsiteX1" fmla="*/ 10000 w 10000"/>
                <a:gd name="connsiteY1" fmla="*/ 10036 h 10036"/>
                <a:gd name="connsiteX2" fmla="*/ 10000 w 10000"/>
                <a:gd name="connsiteY2" fmla="*/ 6473 h 10036"/>
                <a:gd name="connsiteX3" fmla="*/ 4291 w 10000"/>
                <a:gd name="connsiteY3" fmla="*/ 6473 h 10036"/>
                <a:gd name="connsiteX4" fmla="*/ 4291 w 10000"/>
                <a:gd name="connsiteY4" fmla="*/ 5711 h 10036"/>
                <a:gd name="connsiteX5" fmla="*/ 9174 w 10000"/>
                <a:gd name="connsiteY5" fmla="*/ 5728 h 10036"/>
                <a:gd name="connsiteX6" fmla="*/ 9174 w 10000"/>
                <a:gd name="connsiteY6" fmla="*/ 4410 h 10036"/>
                <a:gd name="connsiteX7" fmla="*/ 4291 w 10000"/>
                <a:gd name="connsiteY7" fmla="*/ 4410 h 10036"/>
                <a:gd name="connsiteX8" fmla="*/ 4291 w 10000"/>
                <a:gd name="connsiteY8" fmla="*/ 3648 h 10036"/>
                <a:gd name="connsiteX9" fmla="*/ 9981 w 10000"/>
                <a:gd name="connsiteY9" fmla="*/ 3648 h 10036"/>
                <a:gd name="connsiteX10" fmla="*/ 9981 w 10000"/>
                <a:gd name="connsiteY10" fmla="*/ 36 h 10036"/>
                <a:gd name="connsiteX11" fmla="*/ 2292 w 10000"/>
                <a:gd name="connsiteY11" fmla="*/ 0 h 10036"/>
                <a:gd name="connsiteX12" fmla="*/ 0 w 10000"/>
                <a:gd name="connsiteY12" fmla="*/ 36 h 10036"/>
                <a:gd name="connsiteX13" fmla="*/ 0 w 10000"/>
                <a:gd name="connsiteY13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36 h 10036"/>
                <a:gd name="connsiteX14" fmla="*/ 0 w 10000"/>
                <a:gd name="connsiteY14" fmla="*/ 10036 h 10036"/>
                <a:gd name="connsiteX0" fmla="*/ 0 w 10000"/>
                <a:gd name="connsiteY0" fmla="*/ 10036 h 10036"/>
                <a:gd name="connsiteX1" fmla="*/ 2292 w 10000"/>
                <a:gd name="connsiteY1" fmla="*/ 10000 h 10036"/>
                <a:gd name="connsiteX2" fmla="*/ 10000 w 10000"/>
                <a:gd name="connsiteY2" fmla="*/ 10036 h 10036"/>
                <a:gd name="connsiteX3" fmla="*/ 10000 w 10000"/>
                <a:gd name="connsiteY3" fmla="*/ 6473 h 10036"/>
                <a:gd name="connsiteX4" fmla="*/ 4291 w 10000"/>
                <a:gd name="connsiteY4" fmla="*/ 6473 h 10036"/>
                <a:gd name="connsiteX5" fmla="*/ 4291 w 10000"/>
                <a:gd name="connsiteY5" fmla="*/ 5711 h 10036"/>
                <a:gd name="connsiteX6" fmla="*/ 9174 w 10000"/>
                <a:gd name="connsiteY6" fmla="*/ 5728 h 10036"/>
                <a:gd name="connsiteX7" fmla="*/ 9174 w 10000"/>
                <a:gd name="connsiteY7" fmla="*/ 4410 h 10036"/>
                <a:gd name="connsiteX8" fmla="*/ 4291 w 10000"/>
                <a:gd name="connsiteY8" fmla="*/ 4410 h 10036"/>
                <a:gd name="connsiteX9" fmla="*/ 4291 w 10000"/>
                <a:gd name="connsiteY9" fmla="*/ 3648 h 10036"/>
                <a:gd name="connsiteX10" fmla="*/ 9981 w 10000"/>
                <a:gd name="connsiteY10" fmla="*/ 3648 h 10036"/>
                <a:gd name="connsiteX11" fmla="*/ 9981 w 10000"/>
                <a:gd name="connsiteY11" fmla="*/ 36 h 10036"/>
                <a:gd name="connsiteX12" fmla="*/ 2292 w 10000"/>
                <a:gd name="connsiteY12" fmla="*/ 0 h 10036"/>
                <a:gd name="connsiteX13" fmla="*/ 0 w 10000"/>
                <a:gd name="connsiteY13" fmla="*/ 10036 h 10036"/>
                <a:gd name="connsiteX0" fmla="*/ 0 w 7708"/>
                <a:gd name="connsiteY0" fmla="*/ 0 h 10036"/>
                <a:gd name="connsiteX1" fmla="*/ 0 w 7708"/>
                <a:gd name="connsiteY1" fmla="*/ 10000 h 10036"/>
                <a:gd name="connsiteX2" fmla="*/ 7708 w 7708"/>
                <a:gd name="connsiteY2" fmla="*/ 10036 h 10036"/>
                <a:gd name="connsiteX3" fmla="*/ 7708 w 7708"/>
                <a:gd name="connsiteY3" fmla="*/ 6473 h 10036"/>
                <a:gd name="connsiteX4" fmla="*/ 1999 w 7708"/>
                <a:gd name="connsiteY4" fmla="*/ 6473 h 10036"/>
                <a:gd name="connsiteX5" fmla="*/ 1999 w 7708"/>
                <a:gd name="connsiteY5" fmla="*/ 5711 h 10036"/>
                <a:gd name="connsiteX6" fmla="*/ 6882 w 7708"/>
                <a:gd name="connsiteY6" fmla="*/ 5728 h 10036"/>
                <a:gd name="connsiteX7" fmla="*/ 6882 w 7708"/>
                <a:gd name="connsiteY7" fmla="*/ 4410 h 10036"/>
                <a:gd name="connsiteX8" fmla="*/ 1999 w 7708"/>
                <a:gd name="connsiteY8" fmla="*/ 4410 h 10036"/>
                <a:gd name="connsiteX9" fmla="*/ 1999 w 7708"/>
                <a:gd name="connsiteY9" fmla="*/ 3648 h 10036"/>
                <a:gd name="connsiteX10" fmla="*/ 7689 w 7708"/>
                <a:gd name="connsiteY10" fmla="*/ 3648 h 10036"/>
                <a:gd name="connsiteX11" fmla="*/ 7689 w 7708"/>
                <a:gd name="connsiteY11" fmla="*/ 36 h 10036"/>
                <a:gd name="connsiteX12" fmla="*/ 0 w 7708"/>
                <a:gd name="connsiteY12" fmla="*/ 0 h 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8" h="10036">
                  <a:moveTo>
                    <a:pt x="0" y="0"/>
                  </a:moveTo>
                  <a:lnTo>
                    <a:pt x="0" y="10000"/>
                  </a:lnTo>
                  <a:lnTo>
                    <a:pt x="7708" y="10036"/>
                  </a:lnTo>
                  <a:lnTo>
                    <a:pt x="7708" y="6473"/>
                  </a:lnTo>
                  <a:lnTo>
                    <a:pt x="1999" y="6473"/>
                  </a:lnTo>
                  <a:lnTo>
                    <a:pt x="1999" y="5711"/>
                  </a:lnTo>
                  <a:lnTo>
                    <a:pt x="6882" y="5728"/>
                  </a:lnTo>
                  <a:lnTo>
                    <a:pt x="6882" y="4410"/>
                  </a:lnTo>
                  <a:lnTo>
                    <a:pt x="1999" y="4410"/>
                  </a:lnTo>
                  <a:lnTo>
                    <a:pt x="1999" y="3648"/>
                  </a:lnTo>
                  <a:lnTo>
                    <a:pt x="7689" y="3648"/>
                  </a:lnTo>
                  <a:lnTo>
                    <a:pt x="768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6250D652-DE2F-491B-BC51-D9B1FC1E7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38966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F798079D-9684-4E1D-B8D3-10FD12F9F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81879" y="6110288"/>
              <a:ext cx="541337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5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5" y="0"/>
                  </a:lnTo>
                  <a:lnTo>
                    <a:pt x="1012" y="0"/>
                  </a:lnTo>
                  <a:cubicBezTo>
                    <a:pt x="960" y="158"/>
                    <a:pt x="914" y="323"/>
                    <a:pt x="874" y="496"/>
                  </a:cubicBezTo>
                  <a:cubicBezTo>
                    <a:pt x="834" y="669"/>
                    <a:pt x="796" y="854"/>
                    <a:pt x="760" y="1051"/>
                  </a:cubicBezTo>
                  <a:lnTo>
                    <a:pt x="749" y="1051"/>
                  </a:lnTo>
                  <a:cubicBezTo>
                    <a:pt x="715" y="859"/>
                    <a:pt x="678" y="675"/>
                    <a:pt x="639" y="500"/>
                  </a:cubicBezTo>
                  <a:cubicBezTo>
                    <a:pt x="599" y="326"/>
                    <a:pt x="554" y="159"/>
                    <a:pt x="5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CBD2BA02-0F2E-408D-80DE-30755128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299404" y="6097588"/>
              <a:ext cx="485775" cy="463550"/>
            </a:xfrm>
            <a:custGeom>
              <a:avLst/>
              <a:gdLst>
                <a:gd name="T0" fmla="*/ 676 w 1349"/>
                <a:gd name="T1" fmla="*/ 1273 h 1273"/>
                <a:gd name="T2" fmla="*/ 1181 w 1349"/>
                <a:gd name="T3" fmla="*/ 1107 h 1273"/>
                <a:gd name="T4" fmla="*/ 1349 w 1349"/>
                <a:gd name="T5" fmla="*/ 637 h 1273"/>
                <a:gd name="T6" fmla="*/ 1181 w 1349"/>
                <a:gd name="T7" fmla="*/ 166 h 1273"/>
                <a:gd name="T8" fmla="*/ 676 w 1349"/>
                <a:gd name="T9" fmla="*/ 0 h 1273"/>
                <a:gd name="T10" fmla="*/ 168 w 1349"/>
                <a:gd name="T11" fmla="*/ 166 h 1273"/>
                <a:gd name="T12" fmla="*/ 0 w 1349"/>
                <a:gd name="T13" fmla="*/ 638 h 1273"/>
                <a:gd name="T14" fmla="*/ 168 w 1349"/>
                <a:gd name="T15" fmla="*/ 1108 h 1273"/>
                <a:gd name="T16" fmla="*/ 676 w 1349"/>
                <a:gd name="T17" fmla="*/ 1273 h 1273"/>
                <a:gd name="T18" fmla="*/ 673 w 1349"/>
                <a:gd name="T19" fmla="*/ 826 h 1273"/>
                <a:gd name="T20" fmla="*/ 489 w 1349"/>
                <a:gd name="T21" fmla="*/ 781 h 1273"/>
                <a:gd name="T22" fmla="*/ 430 w 1349"/>
                <a:gd name="T23" fmla="*/ 638 h 1273"/>
                <a:gd name="T24" fmla="*/ 489 w 1349"/>
                <a:gd name="T25" fmla="*/ 493 h 1273"/>
                <a:gd name="T26" fmla="*/ 674 w 1349"/>
                <a:gd name="T27" fmla="*/ 447 h 1273"/>
                <a:gd name="T28" fmla="*/ 860 w 1349"/>
                <a:gd name="T29" fmla="*/ 493 h 1273"/>
                <a:gd name="T30" fmla="*/ 920 w 1349"/>
                <a:gd name="T31" fmla="*/ 638 h 1273"/>
                <a:gd name="T32" fmla="*/ 860 w 1349"/>
                <a:gd name="T33" fmla="*/ 781 h 1273"/>
                <a:gd name="T34" fmla="*/ 673 w 1349"/>
                <a:gd name="T35" fmla="*/ 826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9" h="1273">
                  <a:moveTo>
                    <a:pt x="676" y="1273"/>
                  </a:moveTo>
                  <a:cubicBezTo>
                    <a:pt x="900" y="1273"/>
                    <a:pt x="1069" y="1218"/>
                    <a:pt x="1181" y="1107"/>
                  </a:cubicBezTo>
                  <a:cubicBezTo>
                    <a:pt x="1293" y="997"/>
                    <a:pt x="1349" y="840"/>
                    <a:pt x="1349" y="637"/>
                  </a:cubicBezTo>
                  <a:cubicBezTo>
                    <a:pt x="1349" y="434"/>
                    <a:pt x="1293" y="277"/>
                    <a:pt x="1181" y="166"/>
                  </a:cubicBezTo>
                  <a:cubicBezTo>
                    <a:pt x="1069" y="55"/>
                    <a:pt x="900" y="0"/>
                    <a:pt x="676" y="0"/>
                  </a:cubicBezTo>
                  <a:cubicBezTo>
                    <a:pt x="450" y="0"/>
                    <a:pt x="281" y="55"/>
                    <a:pt x="168" y="166"/>
                  </a:cubicBezTo>
                  <a:cubicBezTo>
                    <a:pt x="56" y="277"/>
                    <a:pt x="0" y="434"/>
                    <a:pt x="0" y="638"/>
                  </a:cubicBezTo>
                  <a:cubicBezTo>
                    <a:pt x="0" y="841"/>
                    <a:pt x="56" y="997"/>
                    <a:pt x="168" y="1108"/>
                  </a:cubicBezTo>
                  <a:cubicBezTo>
                    <a:pt x="281" y="1218"/>
                    <a:pt x="450" y="1273"/>
                    <a:pt x="676" y="1273"/>
                  </a:cubicBezTo>
                  <a:close/>
                  <a:moveTo>
                    <a:pt x="673" y="826"/>
                  </a:moveTo>
                  <a:cubicBezTo>
                    <a:pt x="590" y="826"/>
                    <a:pt x="529" y="811"/>
                    <a:pt x="489" y="781"/>
                  </a:cubicBezTo>
                  <a:cubicBezTo>
                    <a:pt x="449" y="751"/>
                    <a:pt x="430" y="703"/>
                    <a:pt x="430" y="638"/>
                  </a:cubicBezTo>
                  <a:cubicBezTo>
                    <a:pt x="430" y="572"/>
                    <a:pt x="449" y="523"/>
                    <a:pt x="489" y="493"/>
                  </a:cubicBezTo>
                  <a:cubicBezTo>
                    <a:pt x="529" y="462"/>
                    <a:pt x="590" y="447"/>
                    <a:pt x="674" y="447"/>
                  </a:cubicBezTo>
                  <a:cubicBezTo>
                    <a:pt x="758" y="447"/>
                    <a:pt x="820" y="462"/>
                    <a:pt x="860" y="493"/>
                  </a:cubicBezTo>
                  <a:cubicBezTo>
                    <a:pt x="900" y="523"/>
                    <a:pt x="920" y="572"/>
                    <a:pt x="920" y="638"/>
                  </a:cubicBezTo>
                  <a:cubicBezTo>
                    <a:pt x="920" y="703"/>
                    <a:pt x="900" y="751"/>
                    <a:pt x="860" y="781"/>
                  </a:cubicBezTo>
                  <a:cubicBezTo>
                    <a:pt x="820" y="811"/>
                    <a:pt x="758" y="826"/>
                    <a:pt x="673" y="826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C79167FA-9035-4C43-A945-DD3423374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435401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3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8 h 1207"/>
                <a:gd name="T14" fmla="*/ 479 w 1451"/>
                <a:gd name="T15" fmla="*/ 664 h 1207"/>
                <a:gd name="T16" fmla="*/ 464 w 1451"/>
                <a:gd name="T17" fmla="*/ 664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5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3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60"/>
                    <a:pt x="566" y="416"/>
                    <a:pt x="543" y="468"/>
                  </a:cubicBezTo>
                  <a:cubicBezTo>
                    <a:pt x="521" y="519"/>
                    <a:pt x="499" y="584"/>
                    <a:pt x="479" y="664"/>
                  </a:cubicBezTo>
                  <a:lnTo>
                    <a:pt x="464" y="664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5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9028B9EF-59D2-45B9-A4DF-1AD85B97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986264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8 w 1065"/>
                <a:gd name="T7" fmla="*/ 777 h 1207"/>
                <a:gd name="T8" fmla="*/ 458 w 1065"/>
                <a:gd name="T9" fmla="*/ 686 h 1207"/>
                <a:gd name="T10" fmla="*/ 977 w 1065"/>
                <a:gd name="T11" fmla="*/ 687 h 1207"/>
                <a:gd name="T12" fmla="*/ 977 w 1065"/>
                <a:gd name="T13" fmla="*/ 529 h 1207"/>
                <a:gd name="T14" fmla="*/ 458 w 1065"/>
                <a:gd name="T15" fmla="*/ 529 h 1207"/>
                <a:gd name="T16" fmla="*/ 458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8" y="777"/>
                  </a:lnTo>
                  <a:lnTo>
                    <a:pt x="458" y="686"/>
                  </a:lnTo>
                  <a:lnTo>
                    <a:pt x="977" y="687"/>
                  </a:lnTo>
                  <a:lnTo>
                    <a:pt x="977" y="529"/>
                  </a:lnTo>
                  <a:lnTo>
                    <a:pt x="458" y="529"/>
                  </a:lnTo>
                  <a:lnTo>
                    <a:pt x="458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2FEB3F91-0BC1-49FD-978B-A6629C8DA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414889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9 h 1207"/>
                <a:gd name="T6" fmla="*/ 1165 w 1244"/>
                <a:gd name="T7" fmla="*/ 898 h 1207"/>
                <a:gd name="T8" fmla="*/ 1112 w 1244"/>
                <a:gd name="T9" fmla="*/ 788 h 1207"/>
                <a:gd name="T10" fmla="*/ 1002 w 1244"/>
                <a:gd name="T11" fmla="*/ 726 h 1207"/>
                <a:gd name="T12" fmla="*/ 820 w 1244"/>
                <a:gd name="T13" fmla="*/ 701 h 1207"/>
                <a:gd name="T14" fmla="*/ 820 w 1244"/>
                <a:gd name="T15" fmla="*/ 697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6 h 1207"/>
                <a:gd name="T22" fmla="*/ 969 w 1244"/>
                <a:gd name="T23" fmla="*/ 42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6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6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1 h 1207"/>
                <a:gd name="T50" fmla="*/ 458 w 1244"/>
                <a:gd name="T51" fmla="*/ 611 h 1207"/>
                <a:gd name="T52" fmla="*/ 458 w 1244"/>
                <a:gd name="T53" fmla="*/ 447 h 1207"/>
                <a:gd name="T54" fmla="*/ 671 w 1244"/>
                <a:gd name="T55" fmla="*/ 447 h 1207"/>
                <a:gd name="T56" fmla="*/ 761 w 1244"/>
                <a:gd name="T57" fmla="*/ 466 h 1207"/>
                <a:gd name="T58" fmla="*/ 788 w 1244"/>
                <a:gd name="T59" fmla="*/ 528 h 1207"/>
                <a:gd name="T60" fmla="*/ 761 w 1244"/>
                <a:gd name="T61" fmla="*/ 589 h 1207"/>
                <a:gd name="T62" fmla="*/ 674 w 1244"/>
                <a:gd name="T63" fmla="*/ 61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2"/>
                    <a:pt x="1195" y="1069"/>
                    <a:pt x="1180" y="989"/>
                  </a:cubicBezTo>
                  <a:lnTo>
                    <a:pt x="1165" y="898"/>
                  </a:lnTo>
                  <a:cubicBezTo>
                    <a:pt x="1156" y="852"/>
                    <a:pt x="1138" y="815"/>
                    <a:pt x="1112" y="788"/>
                  </a:cubicBezTo>
                  <a:cubicBezTo>
                    <a:pt x="1086" y="760"/>
                    <a:pt x="1049" y="740"/>
                    <a:pt x="1002" y="726"/>
                  </a:cubicBezTo>
                  <a:cubicBezTo>
                    <a:pt x="955" y="713"/>
                    <a:pt x="895" y="704"/>
                    <a:pt x="820" y="701"/>
                  </a:cubicBezTo>
                  <a:lnTo>
                    <a:pt x="820" y="697"/>
                  </a:lnTo>
                  <a:cubicBezTo>
                    <a:pt x="957" y="686"/>
                    <a:pt x="1057" y="652"/>
                    <a:pt x="1118" y="596"/>
                  </a:cubicBezTo>
                  <a:cubicBezTo>
                    <a:pt x="1179" y="540"/>
                    <a:pt x="1210" y="463"/>
                    <a:pt x="1210" y="366"/>
                  </a:cubicBezTo>
                  <a:cubicBezTo>
                    <a:pt x="1210" y="288"/>
                    <a:pt x="1188" y="221"/>
                    <a:pt x="1146" y="166"/>
                  </a:cubicBezTo>
                  <a:cubicBezTo>
                    <a:pt x="1103" y="111"/>
                    <a:pt x="1044" y="69"/>
                    <a:pt x="969" y="42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7"/>
                    <a:pt x="668" y="809"/>
                  </a:cubicBezTo>
                  <a:cubicBezTo>
                    <a:pt x="699" y="822"/>
                    <a:pt x="721" y="841"/>
                    <a:pt x="736" y="866"/>
                  </a:cubicBezTo>
                  <a:cubicBezTo>
                    <a:pt x="750" y="890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7"/>
                    <a:pt x="796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1"/>
                  </a:moveTo>
                  <a:lnTo>
                    <a:pt x="458" y="611"/>
                  </a:lnTo>
                  <a:lnTo>
                    <a:pt x="458" y="447"/>
                  </a:lnTo>
                  <a:lnTo>
                    <a:pt x="671" y="447"/>
                  </a:lnTo>
                  <a:cubicBezTo>
                    <a:pt x="713" y="447"/>
                    <a:pt x="743" y="454"/>
                    <a:pt x="761" y="466"/>
                  </a:cubicBezTo>
                  <a:cubicBezTo>
                    <a:pt x="779" y="479"/>
                    <a:pt x="788" y="500"/>
                    <a:pt x="788" y="528"/>
                  </a:cubicBezTo>
                  <a:cubicBezTo>
                    <a:pt x="788" y="555"/>
                    <a:pt x="779" y="575"/>
                    <a:pt x="761" y="589"/>
                  </a:cubicBezTo>
                  <a:cubicBezTo>
                    <a:pt x="743" y="604"/>
                    <a:pt x="714" y="611"/>
                    <a:pt x="674" y="611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832F29D6-F58C-45C5-B86D-9D6474D96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845101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1759649A-DAC2-4440-AD70-9D8107D09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299126" y="6110288"/>
              <a:ext cx="542925" cy="438150"/>
            </a:xfrm>
            <a:custGeom>
              <a:avLst/>
              <a:gdLst>
                <a:gd name="T0" fmla="*/ 0 w 1504"/>
                <a:gd name="T1" fmla="*/ 0 h 1207"/>
                <a:gd name="T2" fmla="*/ 382 w 1504"/>
                <a:gd name="T3" fmla="*/ 1207 h 1207"/>
                <a:gd name="T4" fmla="*/ 1123 w 1504"/>
                <a:gd name="T5" fmla="*/ 1207 h 1207"/>
                <a:gd name="T6" fmla="*/ 1504 w 1504"/>
                <a:gd name="T7" fmla="*/ 0 h 1207"/>
                <a:gd name="T8" fmla="*/ 1011 w 1504"/>
                <a:gd name="T9" fmla="*/ 0 h 1207"/>
                <a:gd name="T10" fmla="*/ 874 w 1504"/>
                <a:gd name="T11" fmla="*/ 497 h 1207"/>
                <a:gd name="T12" fmla="*/ 759 w 1504"/>
                <a:gd name="T13" fmla="*/ 1051 h 1207"/>
                <a:gd name="T14" fmla="*/ 748 w 1504"/>
                <a:gd name="T15" fmla="*/ 1051 h 1207"/>
                <a:gd name="T16" fmla="*/ 638 w 1504"/>
                <a:gd name="T17" fmla="*/ 501 h 1207"/>
                <a:gd name="T18" fmla="*/ 503 w 1504"/>
                <a:gd name="T19" fmla="*/ 0 h 1207"/>
                <a:gd name="T20" fmla="*/ 0 w 1504"/>
                <a:gd name="T21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4" h="1207">
                  <a:moveTo>
                    <a:pt x="0" y="0"/>
                  </a:moveTo>
                  <a:lnTo>
                    <a:pt x="382" y="1207"/>
                  </a:lnTo>
                  <a:lnTo>
                    <a:pt x="1123" y="1207"/>
                  </a:lnTo>
                  <a:lnTo>
                    <a:pt x="1504" y="0"/>
                  </a:lnTo>
                  <a:lnTo>
                    <a:pt x="1011" y="0"/>
                  </a:lnTo>
                  <a:cubicBezTo>
                    <a:pt x="960" y="158"/>
                    <a:pt x="914" y="324"/>
                    <a:pt x="874" y="497"/>
                  </a:cubicBezTo>
                  <a:cubicBezTo>
                    <a:pt x="833" y="670"/>
                    <a:pt x="795" y="855"/>
                    <a:pt x="759" y="1051"/>
                  </a:cubicBezTo>
                  <a:lnTo>
                    <a:pt x="748" y="1051"/>
                  </a:lnTo>
                  <a:cubicBezTo>
                    <a:pt x="715" y="859"/>
                    <a:pt x="678" y="676"/>
                    <a:pt x="638" y="501"/>
                  </a:cubicBezTo>
                  <a:cubicBezTo>
                    <a:pt x="599" y="326"/>
                    <a:pt x="554" y="159"/>
                    <a:pt x="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6301311B-0A9E-4410-960A-40C4AFF0C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762676" y="6110288"/>
              <a:ext cx="533400" cy="438150"/>
            </a:xfrm>
            <a:custGeom>
              <a:avLst/>
              <a:gdLst>
                <a:gd name="T0" fmla="*/ 989 w 1482"/>
                <a:gd name="T1" fmla="*/ 1207 h 1207"/>
                <a:gd name="T2" fmla="*/ 1482 w 1482"/>
                <a:gd name="T3" fmla="*/ 1207 h 1207"/>
                <a:gd name="T4" fmla="*/ 1111 w 1482"/>
                <a:gd name="T5" fmla="*/ 0 h 1207"/>
                <a:gd name="T6" fmla="*/ 371 w 1482"/>
                <a:gd name="T7" fmla="*/ 0 h 1207"/>
                <a:gd name="T8" fmla="*/ 0 w 1482"/>
                <a:gd name="T9" fmla="*/ 1207 h 1207"/>
                <a:gd name="T10" fmla="*/ 503 w 1482"/>
                <a:gd name="T11" fmla="*/ 1207 h 1207"/>
                <a:gd name="T12" fmla="*/ 587 w 1482"/>
                <a:gd name="T13" fmla="*/ 913 h 1207"/>
                <a:gd name="T14" fmla="*/ 902 w 1482"/>
                <a:gd name="T15" fmla="*/ 913 h 1207"/>
                <a:gd name="T16" fmla="*/ 989 w 1482"/>
                <a:gd name="T17" fmla="*/ 1207 h 1207"/>
                <a:gd name="T18" fmla="*/ 629 w 1482"/>
                <a:gd name="T19" fmla="*/ 745 h 1207"/>
                <a:gd name="T20" fmla="*/ 737 w 1482"/>
                <a:gd name="T21" fmla="*/ 156 h 1207"/>
                <a:gd name="T22" fmla="*/ 748 w 1482"/>
                <a:gd name="T23" fmla="*/ 156 h 1207"/>
                <a:gd name="T24" fmla="*/ 860 w 1482"/>
                <a:gd name="T25" fmla="*/ 745 h 1207"/>
                <a:gd name="T26" fmla="*/ 629 w 1482"/>
                <a:gd name="T27" fmla="*/ 745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2" h="1207">
                  <a:moveTo>
                    <a:pt x="989" y="1207"/>
                  </a:moveTo>
                  <a:lnTo>
                    <a:pt x="1482" y="1207"/>
                  </a:lnTo>
                  <a:lnTo>
                    <a:pt x="1111" y="0"/>
                  </a:lnTo>
                  <a:lnTo>
                    <a:pt x="371" y="0"/>
                  </a:lnTo>
                  <a:lnTo>
                    <a:pt x="0" y="1207"/>
                  </a:lnTo>
                  <a:lnTo>
                    <a:pt x="503" y="1207"/>
                  </a:lnTo>
                  <a:cubicBezTo>
                    <a:pt x="536" y="1104"/>
                    <a:pt x="564" y="1006"/>
                    <a:pt x="587" y="913"/>
                  </a:cubicBezTo>
                  <a:lnTo>
                    <a:pt x="902" y="913"/>
                  </a:lnTo>
                  <a:cubicBezTo>
                    <a:pt x="926" y="1006"/>
                    <a:pt x="955" y="1104"/>
                    <a:pt x="989" y="1207"/>
                  </a:cubicBezTo>
                  <a:close/>
                  <a:moveTo>
                    <a:pt x="629" y="745"/>
                  </a:moveTo>
                  <a:cubicBezTo>
                    <a:pt x="673" y="551"/>
                    <a:pt x="709" y="355"/>
                    <a:pt x="737" y="156"/>
                  </a:cubicBezTo>
                  <a:lnTo>
                    <a:pt x="748" y="156"/>
                  </a:lnTo>
                  <a:cubicBezTo>
                    <a:pt x="780" y="365"/>
                    <a:pt x="817" y="561"/>
                    <a:pt x="860" y="745"/>
                  </a:cubicBezTo>
                  <a:lnTo>
                    <a:pt x="629" y="745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643688C5-B398-40FD-BD46-AC323297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417028" y="6110288"/>
              <a:ext cx="522287" cy="438150"/>
            </a:xfrm>
            <a:custGeom>
              <a:avLst/>
              <a:gdLst>
                <a:gd name="T0" fmla="*/ 887 w 1451"/>
                <a:gd name="T1" fmla="*/ 1207 h 1207"/>
                <a:gd name="T2" fmla="*/ 1451 w 1451"/>
                <a:gd name="T3" fmla="*/ 1207 h 1207"/>
                <a:gd name="T4" fmla="*/ 910 w 1451"/>
                <a:gd name="T5" fmla="*/ 522 h 1207"/>
                <a:gd name="T6" fmla="*/ 1432 w 1451"/>
                <a:gd name="T7" fmla="*/ 0 h 1207"/>
                <a:gd name="T8" fmla="*/ 858 w 1451"/>
                <a:gd name="T9" fmla="*/ 0 h 1207"/>
                <a:gd name="T10" fmla="*/ 641 w 1451"/>
                <a:gd name="T11" fmla="*/ 297 h 1207"/>
                <a:gd name="T12" fmla="*/ 543 w 1451"/>
                <a:gd name="T13" fmla="*/ 467 h 1207"/>
                <a:gd name="T14" fmla="*/ 479 w 1451"/>
                <a:gd name="T15" fmla="*/ 663 h 1207"/>
                <a:gd name="T16" fmla="*/ 464 w 1451"/>
                <a:gd name="T17" fmla="*/ 663 h 1207"/>
                <a:gd name="T18" fmla="*/ 464 w 1451"/>
                <a:gd name="T19" fmla="*/ 0 h 1207"/>
                <a:gd name="T20" fmla="*/ 0 w 1451"/>
                <a:gd name="T21" fmla="*/ 0 h 1207"/>
                <a:gd name="T22" fmla="*/ 0 w 1451"/>
                <a:gd name="T23" fmla="*/ 1207 h 1207"/>
                <a:gd name="T24" fmla="*/ 464 w 1451"/>
                <a:gd name="T25" fmla="*/ 1207 h 1207"/>
                <a:gd name="T26" fmla="*/ 464 w 1451"/>
                <a:gd name="T27" fmla="*/ 1004 h 1207"/>
                <a:gd name="T28" fmla="*/ 638 w 1451"/>
                <a:gd name="T29" fmla="*/ 810 h 1207"/>
                <a:gd name="T30" fmla="*/ 887 w 1451"/>
                <a:gd name="T31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1" h="1207">
                  <a:moveTo>
                    <a:pt x="887" y="1207"/>
                  </a:moveTo>
                  <a:lnTo>
                    <a:pt x="1451" y="1207"/>
                  </a:lnTo>
                  <a:lnTo>
                    <a:pt x="910" y="522"/>
                  </a:lnTo>
                  <a:lnTo>
                    <a:pt x="1432" y="0"/>
                  </a:lnTo>
                  <a:lnTo>
                    <a:pt x="858" y="0"/>
                  </a:lnTo>
                  <a:cubicBezTo>
                    <a:pt x="756" y="136"/>
                    <a:pt x="683" y="235"/>
                    <a:pt x="641" y="297"/>
                  </a:cubicBezTo>
                  <a:cubicBezTo>
                    <a:pt x="599" y="359"/>
                    <a:pt x="566" y="416"/>
                    <a:pt x="543" y="467"/>
                  </a:cubicBezTo>
                  <a:cubicBezTo>
                    <a:pt x="520" y="519"/>
                    <a:pt x="499" y="584"/>
                    <a:pt x="479" y="663"/>
                  </a:cubicBezTo>
                  <a:lnTo>
                    <a:pt x="464" y="663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1207"/>
                  </a:lnTo>
                  <a:lnTo>
                    <a:pt x="464" y="1207"/>
                  </a:lnTo>
                  <a:lnTo>
                    <a:pt x="464" y="1004"/>
                  </a:lnTo>
                  <a:lnTo>
                    <a:pt x="638" y="810"/>
                  </a:lnTo>
                  <a:lnTo>
                    <a:pt x="887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4893C06F-226C-4EAA-86EF-8569F9B74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967890" y="6110288"/>
              <a:ext cx="384175" cy="438150"/>
            </a:xfrm>
            <a:custGeom>
              <a:avLst/>
              <a:gdLst>
                <a:gd name="T0" fmla="*/ 0 w 1065"/>
                <a:gd name="T1" fmla="*/ 1207 h 1207"/>
                <a:gd name="T2" fmla="*/ 1065 w 1065"/>
                <a:gd name="T3" fmla="*/ 1207 h 1207"/>
                <a:gd name="T4" fmla="*/ 1065 w 1065"/>
                <a:gd name="T5" fmla="*/ 777 h 1207"/>
                <a:gd name="T6" fmla="*/ 457 w 1065"/>
                <a:gd name="T7" fmla="*/ 777 h 1207"/>
                <a:gd name="T8" fmla="*/ 457 w 1065"/>
                <a:gd name="T9" fmla="*/ 685 h 1207"/>
                <a:gd name="T10" fmla="*/ 977 w 1065"/>
                <a:gd name="T11" fmla="*/ 687 h 1207"/>
                <a:gd name="T12" fmla="*/ 977 w 1065"/>
                <a:gd name="T13" fmla="*/ 528 h 1207"/>
                <a:gd name="T14" fmla="*/ 457 w 1065"/>
                <a:gd name="T15" fmla="*/ 528 h 1207"/>
                <a:gd name="T16" fmla="*/ 457 w 1065"/>
                <a:gd name="T17" fmla="*/ 436 h 1207"/>
                <a:gd name="T18" fmla="*/ 1063 w 1065"/>
                <a:gd name="T19" fmla="*/ 436 h 1207"/>
                <a:gd name="T20" fmla="*/ 1063 w 1065"/>
                <a:gd name="T21" fmla="*/ 0 h 1207"/>
                <a:gd name="T22" fmla="*/ 0 w 1065"/>
                <a:gd name="T23" fmla="*/ 0 h 1207"/>
                <a:gd name="T24" fmla="*/ 0 w 1065"/>
                <a:gd name="T25" fmla="*/ 120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1207">
                  <a:moveTo>
                    <a:pt x="0" y="1207"/>
                  </a:moveTo>
                  <a:lnTo>
                    <a:pt x="1065" y="1207"/>
                  </a:lnTo>
                  <a:lnTo>
                    <a:pt x="1065" y="777"/>
                  </a:lnTo>
                  <a:lnTo>
                    <a:pt x="457" y="777"/>
                  </a:lnTo>
                  <a:lnTo>
                    <a:pt x="457" y="685"/>
                  </a:lnTo>
                  <a:lnTo>
                    <a:pt x="977" y="687"/>
                  </a:lnTo>
                  <a:lnTo>
                    <a:pt x="977" y="528"/>
                  </a:lnTo>
                  <a:lnTo>
                    <a:pt x="457" y="528"/>
                  </a:lnTo>
                  <a:lnTo>
                    <a:pt x="457" y="436"/>
                  </a:lnTo>
                  <a:lnTo>
                    <a:pt x="1063" y="436"/>
                  </a:lnTo>
                  <a:lnTo>
                    <a:pt x="1063" y="0"/>
                  </a:lnTo>
                  <a:lnTo>
                    <a:pt x="0" y="0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1AD67C3-9EBA-46CC-8148-18A8F8275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396515" y="6110288"/>
              <a:ext cx="447675" cy="438150"/>
            </a:xfrm>
            <a:custGeom>
              <a:avLst/>
              <a:gdLst>
                <a:gd name="T0" fmla="*/ 824 w 1244"/>
                <a:gd name="T1" fmla="*/ 1207 h 1207"/>
                <a:gd name="T2" fmla="*/ 1244 w 1244"/>
                <a:gd name="T3" fmla="*/ 1207 h 1207"/>
                <a:gd name="T4" fmla="*/ 1180 w 1244"/>
                <a:gd name="T5" fmla="*/ 988 h 1207"/>
                <a:gd name="T6" fmla="*/ 1165 w 1244"/>
                <a:gd name="T7" fmla="*/ 897 h 1207"/>
                <a:gd name="T8" fmla="*/ 1112 w 1244"/>
                <a:gd name="T9" fmla="*/ 787 h 1207"/>
                <a:gd name="T10" fmla="*/ 1002 w 1244"/>
                <a:gd name="T11" fmla="*/ 725 h 1207"/>
                <a:gd name="T12" fmla="*/ 820 w 1244"/>
                <a:gd name="T13" fmla="*/ 700 h 1207"/>
                <a:gd name="T14" fmla="*/ 819 w 1244"/>
                <a:gd name="T15" fmla="*/ 696 h 1207"/>
                <a:gd name="T16" fmla="*/ 1118 w 1244"/>
                <a:gd name="T17" fmla="*/ 596 h 1207"/>
                <a:gd name="T18" fmla="*/ 1210 w 1244"/>
                <a:gd name="T19" fmla="*/ 366 h 1207"/>
                <a:gd name="T20" fmla="*/ 1146 w 1244"/>
                <a:gd name="T21" fmla="*/ 165 h 1207"/>
                <a:gd name="T22" fmla="*/ 969 w 1244"/>
                <a:gd name="T23" fmla="*/ 41 h 1207"/>
                <a:gd name="T24" fmla="*/ 708 w 1244"/>
                <a:gd name="T25" fmla="*/ 0 h 1207"/>
                <a:gd name="T26" fmla="*/ 0 w 1244"/>
                <a:gd name="T27" fmla="*/ 0 h 1207"/>
                <a:gd name="T28" fmla="*/ 0 w 1244"/>
                <a:gd name="T29" fmla="*/ 1207 h 1207"/>
                <a:gd name="T30" fmla="*/ 458 w 1244"/>
                <a:gd name="T31" fmla="*/ 1207 h 1207"/>
                <a:gd name="T32" fmla="*/ 458 w 1244"/>
                <a:gd name="T33" fmla="*/ 790 h 1207"/>
                <a:gd name="T34" fmla="*/ 544 w 1244"/>
                <a:gd name="T35" fmla="*/ 790 h 1207"/>
                <a:gd name="T36" fmla="*/ 668 w 1244"/>
                <a:gd name="T37" fmla="*/ 809 h 1207"/>
                <a:gd name="T38" fmla="*/ 736 w 1244"/>
                <a:gd name="T39" fmla="*/ 865 h 1207"/>
                <a:gd name="T40" fmla="*/ 766 w 1244"/>
                <a:gd name="T41" fmla="*/ 959 h 1207"/>
                <a:gd name="T42" fmla="*/ 775 w 1244"/>
                <a:gd name="T43" fmla="*/ 1025 h 1207"/>
                <a:gd name="T44" fmla="*/ 795 w 1244"/>
                <a:gd name="T45" fmla="*/ 1134 h 1207"/>
                <a:gd name="T46" fmla="*/ 824 w 1244"/>
                <a:gd name="T47" fmla="*/ 1207 h 1207"/>
                <a:gd name="T48" fmla="*/ 674 w 1244"/>
                <a:gd name="T49" fmla="*/ 610 h 1207"/>
                <a:gd name="T50" fmla="*/ 458 w 1244"/>
                <a:gd name="T51" fmla="*/ 610 h 1207"/>
                <a:gd name="T52" fmla="*/ 458 w 1244"/>
                <a:gd name="T53" fmla="*/ 446 h 1207"/>
                <a:gd name="T54" fmla="*/ 671 w 1244"/>
                <a:gd name="T55" fmla="*/ 446 h 1207"/>
                <a:gd name="T56" fmla="*/ 761 w 1244"/>
                <a:gd name="T57" fmla="*/ 466 h 1207"/>
                <a:gd name="T58" fmla="*/ 788 w 1244"/>
                <a:gd name="T59" fmla="*/ 527 h 1207"/>
                <a:gd name="T60" fmla="*/ 761 w 1244"/>
                <a:gd name="T61" fmla="*/ 589 h 1207"/>
                <a:gd name="T62" fmla="*/ 674 w 1244"/>
                <a:gd name="T63" fmla="*/ 61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4" h="1207">
                  <a:moveTo>
                    <a:pt x="824" y="1207"/>
                  </a:moveTo>
                  <a:lnTo>
                    <a:pt x="1244" y="1207"/>
                  </a:lnTo>
                  <a:cubicBezTo>
                    <a:pt x="1217" y="1141"/>
                    <a:pt x="1195" y="1068"/>
                    <a:pt x="1180" y="988"/>
                  </a:cubicBezTo>
                  <a:lnTo>
                    <a:pt x="1165" y="897"/>
                  </a:lnTo>
                  <a:cubicBezTo>
                    <a:pt x="1156" y="851"/>
                    <a:pt x="1138" y="814"/>
                    <a:pt x="1112" y="787"/>
                  </a:cubicBezTo>
                  <a:cubicBezTo>
                    <a:pt x="1085" y="759"/>
                    <a:pt x="1049" y="739"/>
                    <a:pt x="1002" y="725"/>
                  </a:cubicBezTo>
                  <a:cubicBezTo>
                    <a:pt x="955" y="712"/>
                    <a:pt x="894" y="704"/>
                    <a:pt x="820" y="700"/>
                  </a:cubicBezTo>
                  <a:lnTo>
                    <a:pt x="819" y="696"/>
                  </a:lnTo>
                  <a:cubicBezTo>
                    <a:pt x="957" y="685"/>
                    <a:pt x="1057" y="652"/>
                    <a:pt x="1118" y="596"/>
                  </a:cubicBezTo>
                  <a:cubicBezTo>
                    <a:pt x="1179" y="539"/>
                    <a:pt x="1210" y="463"/>
                    <a:pt x="1210" y="366"/>
                  </a:cubicBezTo>
                  <a:cubicBezTo>
                    <a:pt x="1210" y="287"/>
                    <a:pt x="1188" y="220"/>
                    <a:pt x="1146" y="165"/>
                  </a:cubicBezTo>
                  <a:cubicBezTo>
                    <a:pt x="1103" y="110"/>
                    <a:pt x="1044" y="69"/>
                    <a:pt x="969" y="41"/>
                  </a:cubicBezTo>
                  <a:cubicBezTo>
                    <a:pt x="893" y="14"/>
                    <a:pt x="807" y="0"/>
                    <a:pt x="708" y="0"/>
                  </a:cubicBezTo>
                  <a:lnTo>
                    <a:pt x="0" y="0"/>
                  </a:lnTo>
                  <a:lnTo>
                    <a:pt x="0" y="1207"/>
                  </a:lnTo>
                  <a:lnTo>
                    <a:pt x="458" y="1207"/>
                  </a:lnTo>
                  <a:lnTo>
                    <a:pt x="458" y="790"/>
                  </a:lnTo>
                  <a:lnTo>
                    <a:pt x="544" y="790"/>
                  </a:lnTo>
                  <a:cubicBezTo>
                    <a:pt x="596" y="790"/>
                    <a:pt x="638" y="796"/>
                    <a:pt x="668" y="809"/>
                  </a:cubicBezTo>
                  <a:cubicBezTo>
                    <a:pt x="699" y="822"/>
                    <a:pt x="721" y="840"/>
                    <a:pt x="736" y="865"/>
                  </a:cubicBezTo>
                  <a:cubicBezTo>
                    <a:pt x="750" y="889"/>
                    <a:pt x="760" y="921"/>
                    <a:pt x="766" y="959"/>
                  </a:cubicBezTo>
                  <a:lnTo>
                    <a:pt x="775" y="1025"/>
                  </a:lnTo>
                  <a:cubicBezTo>
                    <a:pt x="780" y="1070"/>
                    <a:pt x="787" y="1106"/>
                    <a:pt x="795" y="1134"/>
                  </a:cubicBezTo>
                  <a:cubicBezTo>
                    <a:pt x="804" y="1162"/>
                    <a:pt x="813" y="1186"/>
                    <a:pt x="824" y="1207"/>
                  </a:cubicBezTo>
                  <a:close/>
                  <a:moveTo>
                    <a:pt x="674" y="610"/>
                  </a:moveTo>
                  <a:lnTo>
                    <a:pt x="458" y="610"/>
                  </a:lnTo>
                  <a:lnTo>
                    <a:pt x="458" y="446"/>
                  </a:lnTo>
                  <a:lnTo>
                    <a:pt x="671" y="446"/>
                  </a:lnTo>
                  <a:cubicBezTo>
                    <a:pt x="713" y="446"/>
                    <a:pt x="743" y="453"/>
                    <a:pt x="761" y="466"/>
                  </a:cubicBezTo>
                  <a:cubicBezTo>
                    <a:pt x="779" y="479"/>
                    <a:pt x="788" y="499"/>
                    <a:pt x="788" y="527"/>
                  </a:cubicBezTo>
                  <a:cubicBezTo>
                    <a:pt x="788" y="554"/>
                    <a:pt x="779" y="575"/>
                    <a:pt x="761" y="589"/>
                  </a:cubicBezTo>
                  <a:cubicBezTo>
                    <a:pt x="743" y="603"/>
                    <a:pt x="714" y="610"/>
                    <a:pt x="674" y="610"/>
                  </a:cubicBez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DB04FE70-3166-47E1-8004-72D585A8C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839428" y="6110288"/>
              <a:ext cx="352566" cy="438150"/>
            </a:xfrm>
            <a:custGeom>
              <a:avLst/>
              <a:gdLst>
                <a:gd name="T0" fmla="*/ 0 w 1505"/>
                <a:gd name="T1" fmla="*/ 0 h 1207"/>
                <a:gd name="T2" fmla="*/ 382 w 1505"/>
                <a:gd name="T3" fmla="*/ 1207 h 1207"/>
                <a:gd name="T4" fmla="*/ 1123 w 1505"/>
                <a:gd name="T5" fmla="*/ 1207 h 1207"/>
                <a:gd name="T6" fmla="*/ 1505 w 1505"/>
                <a:gd name="T7" fmla="*/ 0 h 1207"/>
                <a:gd name="T8" fmla="*/ 1012 w 1505"/>
                <a:gd name="T9" fmla="*/ 0 h 1207"/>
                <a:gd name="T10" fmla="*/ 874 w 1505"/>
                <a:gd name="T11" fmla="*/ 496 h 1207"/>
                <a:gd name="T12" fmla="*/ 760 w 1505"/>
                <a:gd name="T13" fmla="*/ 1051 h 1207"/>
                <a:gd name="T14" fmla="*/ 749 w 1505"/>
                <a:gd name="T15" fmla="*/ 1051 h 1207"/>
                <a:gd name="T16" fmla="*/ 639 w 1505"/>
                <a:gd name="T17" fmla="*/ 500 h 1207"/>
                <a:gd name="T18" fmla="*/ 504 w 1505"/>
                <a:gd name="T19" fmla="*/ 0 h 1207"/>
                <a:gd name="T20" fmla="*/ 0 w 1505"/>
                <a:gd name="T21" fmla="*/ 0 h 1207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7462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7462 w 10000"/>
                <a:gd name="connsiteY3" fmla="*/ 10000 h 10000"/>
                <a:gd name="connsiteX4" fmla="*/ 10000 w 10000"/>
                <a:gd name="connsiteY4" fmla="*/ 0 h 10000"/>
                <a:gd name="connsiteX5" fmla="*/ 6724 w 10000"/>
                <a:gd name="connsiteY5" fmla="*/ 0 h 10000"/>
                <a:gd name="connsiteX6" fmla="*/ 6513 w 10000"/>
                <a:gd name="connsiteY6" fmla="*/ 761 h 10000"/>
                <a:gd name="connsiteX7" fmla="*/ 5807 w 10000"/>
                <a:gd name="connsiteY7" fmla="*/ 4109 h 10000"/>
                <a:gd name="connsiteX8" fmla="*/ 5050 w 10000"/>
                <a:gd name="connsiteY8" fmla="*/ 8708 h 10000"/>
                <a:gd name="connsiteX9" fmla="*/ 4977 w 10000"/>
                <a:gd name="connsiteY9" fmla="*/ 8708 h 10000"/>
                <a:gd name="connsiteX10" fmla="*/ 4246 w 10000"/>
                <a:gd name="connsiteY10" fmla="*/ 4143 h 10000"/>
                <a:gd name="connsiteX11" fmla="*/ 3349 w 10000"/>
                <a:gd name="connsiteY11" fmla="*/ 0 h 10000"/>
                <a:gd name="connsiteX12" fmla="*/ 0 w 10000"/>
                <a:gd name="connsiteY12" fmla="*/ 0 h 10000"/>
                <a:gd name="connsiteX0" fmla="*/ 0 w 10000"/>
                <a:gd name="connsiteY0" fmla="*/ 0 h 10000"/>
                <a:gd name="connsiteX1" fmla="*/ 2538 w 10000"/>
                <a:gd name="connsiteY1" fmla="*/ 10000 h 10000"/>
                <a:gd name="connsiteX2" fmla="*/ 6484 w 10000"/>
                <a:gd name="connsiteY2" fmla="*/ 10000 h 10000"/>
                <a:gd name="connsiteX3" fmla="*/ 10000 w 10000"/>
                <a:gd name="connsiteY3" fmla="*/ 0 h 10000"/>
                <a:gd name="connsiteX4" fmla="*/ 6724 w 10000"/>
                <a:gd name="connsiteY4" fmla="*/ 0 h 10000"/>
                <a:gd name="connsiteX5" fmla="*/ 6513 w 10000"/>
                <a:gd name="connsiteY5" fmla="*/ 761 h 10000"/>
                <a:gd name="connsiteX6" fmla="*/ 5807 w 10000"/>
                <a:gd name="connsiteY6" fmla="*/ 4109 h 10000"/>
                <a:gd name="connsiteX7" fmla="*/ 5050 w 10000"/>
                <a:gd name="connsiteY7" fmla="*/ 8708 h 10000"/>
                <a:gd name="connsiteX8" fmla="*/ 4977 w 10000"/>
                <a:gd name="connsiteY8" fmla="*/ 8708 h 10000"/>
                <a:gd name="connsiteX9" fmla="*/ 4246 w 10000"/>
                <a:gd name="connsiteY9" fmla="*/ 4143 h 10000"/>
                <a:gd name="connsiteX10" fmla="*/ 3349 w 10000"/>
                <a:gd name="connsiteY10" fmla="*/ 0 h 10000"/>
                <a:gd name="connsiteX11" fmla="*/ 0 w 10000"/>
                <a:gd name="connsiteY11" fmla="*/ 0 h 10000"/>
                <a:gd name="connsiteX0" fmla="*/ 0 w 6724"/>
                <a:gd name="connsiteY0" fmla="*/ 0 h 10000"/>
                <a:gd name="connsiteX1" fmla="*/ 2538 w 6724"/>
                <a:gd name="connsiteY1" fmla="*/ 10000 h 10000"/>
                <a:gd name="connsiteX2" fmla="*/ 6484 w 6724"/>
                <a:gd name="connsiteY2" fmla="*/ 10000 h 10000"/>
                <a:gd name="connsiteX3" fmla="*/ 6724 w 6724"/>
                <a:gd name="connsiteY3" fmla="*/ 0 h 10000"/>
                <a:gd name="connsiteX4" fmla="*/ 6513 w 6724"/>
                <a:gd name="connsiteY4" fmla="*/ 761 h 10000"/>
                <a:gd name="connsiteX5" fmla="*/ 5807 w 6724"/>
                <a:gd name="connsiteY5" fmla="*/ 4109 h 10000"/>
                <a:gd name="connsiteX6" fmla="*/ 5050 w 6724"/>
                <a:gd name="connsiteY6" fmla="*/ 8708 h 10000"/>
                <a:gd name="connsiteX7" fmla="*/ 4977 w 6724"/>
                <a:gd name="connsiteY7" fmla="*/ 8708 h 10000"/>
                <a:gd name="connsiteX8" fmla="*/ 4246 w 6724"/>
                <a:gd name="connsiteY8" fmla="*/ 4143 h 10000"/>
                <a:gd name="connsiteX9" fmla="*/ 3349 w 6724"/>
                <a:gd name="connsiteY9" fmla="*/ 0 h 10000"/>
                <a:gd name="connsiteX10" fmla="*/ 0 w 6724"/>
                <a:gd name="connsiteY10" fmla="*/ 0 h 10000"/>
                <a:gd name="connsiteX0" fmla="*/ 0 w 9686"/>
                <a:gd name="connsiteY0" fmla="*/ 0 h 10000"/>
                <a:gd name="connsiteX1" fmla="*/ 3775 w 9686"/>
                <a:gd name="connsiteY1" fmla="*/ 10000 h 10000"/>
                <a:gd name="connsiteX2" fmla="*/ 9643 w 9686"/>
                <a:gd name="connsiteY2" fmla="*/ 10000 h 10000"/>
                <a:gd name="connsiteX3" fmla="*/ 9686 w 9686"/>
                <a:gd name="connsiteY3" fmla="*/ 761 h 10000"/>
                <a:gd name="connsiteX4" fmla="*/ 8636 w 9686"/>
                <a:gd name="connsiteY4" fmla="*/ 4109 h 10000"/>
                <a:gd name="connsiteX5" fmla="*/ 7510 w 9686"/>
                <a:gd name="connsiteY5" fmla="*/ 8708 h 10000"/>
                <a:gd name="connsiteX6" fmla="*/ 7402 w 9686"/>
                <a:gd name="connsiteY6" fmla="*/ 8708 h 10000"/>
                <a:gd name="connsiteX7" fmla="*/ 6315 w 9686"/>
                <a:gd name="connsiteY7" fmla="*/ 4143 h 10000"/>
                <a:gd name="connsiteX8" fmla="*/ 4981 w 9686"/>
                <a:gd name="connsiteY8" fmla="*/ 0 h 10000"/>
                <a:gd name="connsiteX9" fmla="*/ 0 w 9686"/>
                <a:gd name="connsiteY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6" h="10000">
                  <a:moveTo>
                    <a:pt x="0" y="0"/>
                  </a:moveTo>
                  <a:lnTo>
                    <a:pt x="3775" y="10000"/>
                  </a:lnTo>
                  <a:lnTo>
                    <a:pt x="9643" y="10000"/>
                  </a:lnTo>
                  <a:cubicBezTo>
                    <a:pt x="9657" y="6920"/>
                    <a:pt x="9672" y="3841"/>
                    <a:pt x="9686" y="761"/>
                  </a:cubicBezTo>
                  <a:cubicBezTo>
                    <a:pt x="9459" y="1446"/>
                    <a:pt x="8999" y="2785"/>
                    <a:pt x="8636" y="4109"/>
                  </a:cubicBezTo>
                  <a:cubicBezTo>
                    <a:pt x="8242" y="5543"/>
                    <a:pt x="7866" y="7075"/>
                    <a:pt x="7510" y="8708"/>
                  </a:cubicBezTo>
                  <a:lnTo>
                    <a:pt x="7402" y="8708"/>
                  </a:lnTo>
                  <a:cubicBezTo>
                    <a:pt x="7066" y="7117"/>
                    <a:pt x="6700" y="5592"/>
                    <a:pt x="6315" y="4143"/>
                  </a:cubicBezTo>
                  <a:cubicBezTo>
                    <a:pt x="5919" y="2701"/>
                    <a:pt x="5474" y="1317"/>
                    <a:pt x="498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90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bg>
      <p:bgPr>
        <a:solidFill>
          <a:srgbClr val="A5F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005900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1216151"/>
            <a:ext cx="4910328" cy="248469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4406710"/>
            <a:ext cx="4910328" cy="16557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895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2">
    <p:bg>
      <p:bgPr>
        <a:solidFill>
          <a:srgbClr val="B5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0000D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1216151"/>
            <a:ext cx="4910328" cy="248469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000">
                <a:solidFill>
                  <a:srgbClr val="0000D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4406710"/>
            <a:ext cx="4910328" cy="16557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rgbClr val="000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4080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3">
    <p:bg>
      <p:bgPr>
        <a:solidFill>
          <a:srgbClr val="FF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78005A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1216151"/>
            <a:ext cx="4910328" cy="248469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000">
                <a:solidFill>
                  <a:srgbClr val="78005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4406710"/>
            <a:ext cx="4910328" cy="16557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rgbClr val="7800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5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4">
    <p:bg>
      <p:bgPr>
        <a:solidFill>
          <a:srgbClr val="FFF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26">
            <a:extLst>
              <a:ext uri="{FF2B5EF4-FFF2-40B4-BE49-F238E27FC236}">
                <a16:creationId xmlns:a16="http://schemas.microsoft.com/office/drawing/2014/main" id="{197786FC-5FCB-4954-81B4-95B1729C5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6249733" y="304481"/>
            <a:ext cx="5638797" cy="6249038"/>
            <a:chOff x="6249733" y="304481"/>
            <a:chExt cx="5638797" cy="6249038"/>
          </a:xfrm>
          <a:solidFill>
            <a:srgbClr val="831C00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D849E2-3E22-487B-AA50-5294532B1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840527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8 w 2910"/>
                <a:gd name="T21" fmla="*/ 2370 h 2370"/>
                <a:gd name="T22" fmla="*/ 1154 w 2910"/>
                <a:gd name="T23" fmla="*/ 1793 h 2370"/>
                <a:gd name="T24" fmla="*/ 1771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3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8" y="2370"/>
                  </a:lnTo>
                  <a:cubicBezTo>
                    <a:pt x="1052" y="2168"/>
                    <a:pt x="1108" y="1976"/>
                    <a:pt x="1154" y="1793"/>
                  </a:cubicBezTo>
                  <a:lnTo>
                    <a:pt x="1771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DDF5C73-C941-434C-AAF9-157BA4AF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932895" y="304481"/>
              <a:ext cx="1063955" cy="852867"/>
            </a:xfrm>
            <a:custGeom>
              <a:avLst/>
              <a:gdLst>
                <a:gd name="T0" fmla="*/ 0 w 2955"/>
                <a:gd name="T1" fmla="*/ 0 h 2370"/>
                <a:gd name="T2" fmla="*/ 750 w 2955"/>
                <a:gd name="T3" fmla="*/ 2370 h 2370"/>
                <a:gd name="T4" fmla="*/ 2205 w 2955"/>
                <a:gd name="T5" fmla="*/ 2370 h 2370"/>
                <a:gd name="T6" fmla="*/ 2955 w 2955"/>
                <a:gd name="T7" fmla="*/ 0 h 2370"/>
                <a:gd name="T8" fmla="*/ 1987 w 2955"/>
                <a:gd name="T9" fmla="*/ 0 h 2370"/>
                <a:gd name="T10" fmla="*/ 1716 w 2955"/>
                <a:gd name="T11" fmla="*/ 975 h 2370"/>
                <a:gd name="T12" fmla="*/ 1492 w 2955"/>
                <a:gd name="T13" fmla="*/ 2064 h 2370"/>
                <a:gd name="T14" fmla="*/ 1470 w 2955"/>
                <a:gd name="T15" fmla="*/ 2064 h 2370"/>
                <a:gd name="T16" fmla="*/ 1254 w 2955"/>
                <a:gd name="T17" fmla="*/ 983 h 2370"/>
                <a:gd name="T18" fmla="*/ 989 w 2955"/>
                <a:gd name="T19" fmla="*/ 0 h 2370"/>
                <a:gd name="T20" fmla="*/ 0 w 2955"/>
                <a:gd name="T21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5" h="2370">
                  <a:moveTo>
                    <a:pt x="0" y="0"/>
                  </a:moveTo>
                  <a:lnTo>
                    <a:pt x="750" y="2370"/>
                  </a:lnTo>
                  <a:lnTo>
                    <a:pt x="2205" y="2370"/>
                  </a:lnTo>
                  <a:lnTo>
                    <a:pt x="2955" y="0"/>
                  </a:lnTo>
                  <a:lnTo>
                    <a:pt x="1987" y="0"/>
                  </a:lnTo>
                  <a:cubicBezTo>
                    <a:pt x="1885" y="310"/>
                    <a:pt x="1795" y="635"/>
                    <a:pt x="1716" y="975"/>
                  </a:cubicBezTo>
                  <a:cubicBezTo>
                    <a:pt x="1637" y="1315"/>
                    <a:pt x="1563" y="1678"/>
                    <a:pt x="1492" y="2064"/>
                  </a:cubicBezTo>
                  <a:lnTo>
                    <a:pt x="1470" y="2064"/>
                  </a:lnTo>
                  <a:cubicBezTo>
                    <a:pt x="1404" y="1687"/>
                    <a:pt x="1332" y="1326"/>
                    <a:pt x="1254" y="983"/>
                  </a:cubicBezTo>
                  <a:cubicBezTo>
                    <a:pt x="1177" y="640"/>
                    <a:pt x="1088" y="312"/>
                    <a:pt x="98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59C8688-0A14-4A75-8090-155707B59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39621" y="304481"/>
              <a:ext cx="1048003" cy="852867"/>
            </a:xfrm>
            <a:custGeom>
              <a:avLst/>
              <a:gdLst>
                <a:gd name="T0" fmla="*/ 1235 w 2910"/>
                <a:gd name="T1" fmla="*/ 1462 h 2370"/>
                <a:gd name="T2" fmla="*/ 1449 w 2910"/>
                <a:gd name="T3" fmla="*/ 306 h 2370"/>
                <a:gd name="T4" fmla="*/ 1470 w 2910"/>
                <a:gd name="T5" fmla="*/ 306 h 2370"/>
                <a:gd name="T6" fmla="*/ 1689 w 2910"/>
                <a:gd name="T7" fmla="*/ 1462 h 2370"/>
                <a:gd name="T8" fmla="*/ 1235 w 2910"/>
                <a:gd name="T9" fmla="*/ 1462 h 2370"/>
                <a:gd name="T10" fmla="*/ 1942 w 2910"/>
                <a:gd name="T11" fmla="*/ 2370 h 2370"/>
                <a:gd name="T12" fmla="*/ 2910 w 2910"/>
                <a:gd name="T13" fmla="*/ 2370 h 2370"/>
                <a:gd name="T14" fmla="*/ 2182 w 2910"/>
                <a:gd name="T15" fmla="*/ 0 h 2370"/>
                <a:gd name="T16" fmla="*/ 729 w 2910"/>
                <a:gd name="T17" fmla="*/ 0 h 2370"/>
                <a:gd name="T18" fmla="*/ 0 w 2910"/>
                <a:gd name="T19" fmla="*/ 2370 h 2370"/>
                <a:gd name="T20" fmla="*/ 989 w 2910"/>
                <a:gd name="T21" fmla="*/ 2370 h 2370"/>
                <a:gd name="T22" fmla="*/ 1154 w 2910"/>
                <a:gd name="T23" fmla="*/ 1793 h 2370"/>
                <a:gd name="T24" fmla="*/ 1772 w 2910"/>
                <a:gd name="T25" fmla="*/ 1793 h 2370"/>
                <a:gd name="T26" fmla="*/ 1942 w 2910"/>
                <a:gd name="T27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0" h="2370">
                  <a:moveTo>
                    <a:pt x="1235" y="1462"/>
                  </a:moveTo>
                  <a:cubicBezTo>
                    <a:pt x="1322" y="1081"/>
                    <a:pt x="1394" y="696"/>
                    <a:pt x="1449" y="306"/>
                  </a:cubicBezTo>
                  <a:lnTo>
                    <a:pt x="1470" y="306"/>
                  </a:lnTo>
                  <a:cubicBezTo>
                    <a:pt x="1532" y="717"/>
                    <a:pt x="1605" y="1102"/>
                    <a:pt x="1689" y="1462"/>
                  </a:cubicBezTo>
                  <a:lnTo>
                    <a:pt x="1235" y="1462"/>
                  </a:lnTo>
                  <a:close/>
                  <a:moveTo>
                    <a:pt x="1942" y="2370"/>
                  </a:moveTo>
                  <a:lnTo>
                    <a:pt x="2910" y="2370"/>
                  </a:lnTo>
                  <a:lnTo>
                    <a:pt x="2182" y="0"/>
                  </a:lnTo>
                  <a:lnTo>
                    <a:pt x="729" y="0"/>
                  </a:lnTo>
                  <a:lnTo>
                    <a:pt x="0" y="2370"/>
                  </a:lnTo>
                  <a:lnTo>
                    <a:pt x="989" y="2370"/>
                  </a:lnTo>
                  <a:cubicBezTo>
                    <a:pt x="1053" y="2168"/>
                    <a:pt x="1108" y="1976"/>
                    <a:pt x="1154" y="1793"/>
                  </a:cubicBezTo>
                  <a:lnTo>
                    <a:pt x="1772" y="1793"/>
                  </a:lnTo>
                  <a:cubicBezTo>
                    <a:pt x="1820" y="1976"/>
                    <a:pt x="1877" y="2168"/>
                    <a:pt x="1942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273B2D3-4EB5-41EC-A38A-392332EB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194200" y="304481"/>
              <a:ext cx="878919" cy="852867"/>
            </a:xfrm>
            <a:custGeom>
              <a:avLst/>
              <a:gdLst>
                <a:gd name="T0" fmla="*/ 1322 w 2443"/>
                <a:gd name="T1" fmla="*/ 1198 h 2370"/>
                <a:gd name="T2" fmla="*/ 899 w 2443"/>
                <a:gd name="T3" fmla="*/ 1198 h 2370"/>
                <a:gd name="T4" fmla="*/ 899 w 2443"/>
                <a:gd name="T5" fmla="*/ 877 h 2370"/>
                <a:gd name="T6" fmla="*/ 1318 w 2443"/>
                <a:gd name="T7" fmla="*/ 877 h 2370"/>
                <a:gd name="T8" fmla="*/ 1495 w 2443"/>
                <a:gd name="T9" fmla="*/ 915 h 2370"/>
                <a:gd name="T10" fmla="*/ 1548 w 2443"/>
                <a:gd name="T11" fmla="*/ 1036 h 2370"/>
                <a:gd name="T12" fmla="*/ 1494 w 2443"/>
                <a:gd name="T13" fmla="*/ 1157 h 2370"/>
                <a:gd name="T14" fmla="*/ 1322 w 2443"/>
                <a:gd name="T15" fmla="*/ 1198 h 2370"/>
                <a:gd name="T16" fmla="*/ 1617 w 2443"/>
                <a:gd name="T17" fmla="*/ 2370 h 2370"/>
                <a:gd name="T18" fmla="*/ 2443 w 2443"/>
                <a:gd name="T19" fmla="*/ 2370 h 2370"/>
                <a:gd name="T20" fmla="*/ 2317 w 2443"/>
                <a:gd name="T21" fmla="*/ 1942 h 2370"/>
                <a:gd name="T22" fmla="*/ 2288 w 2443"/>
                <a:gd name="T23" fmla="*/ 1763 h 2370"/>
                <a:gd name="T24" fmla="*/ 2183 w 2443"/>
                <a:gd name="T25" fmla="*/ 1546 h 2370"/>
                <a:gd name="T26" fmla="*/ 1967 w 2443"/>
                <a:gd name="T27" fmla="*/ 1425 h 2370"/>
                <a:gd name="T28" fmla="*/ 1611 w 2443"/>
                <a:gd name="T29" fmla="*/ 1375 h 2370"/>
                <a:gd name="T30" fmla="*/ 1609 w 2443"/>
                <a:gd name="T31" fmla="*/ 1367 h 2370"/>
                <a:gd name="T32" fmla="*/ 2195 w 2443"/>
                <a:gd name="T33" fmla="*/ 1170 h 2370"/>
                <a:gd name="T34" fmla="*/ 2375 w 2443"/>
                <a:gd name="T35" fmla="*/ 718 h 2370"/>
                <a:gd name="T36" fmla="*/ 2250 w 2443"/>
                <a:gd name="T37" fmla="*/ 324 h 2370"/>
                <a:gd name="T38" fmla="*/ 1902 w 2443"/>
                <a:gd name="T39" fmla="*/ 81 h 2370"/>
                <a:gd name="T40" fmla="*/ 1390 w 2443"/>
                <a:gd name="T41" fmla="*/ 0 h 2370"/>
                <a:gd name="T42" fmla="*/ 0 w 2443"/>
                <a:gd name="T43" fmla="*/ 0 h 2370"/>
                <a:gd name="T44" fmla="*/ 0 w 2443"/>
                <a:gd name="T45" fmla="*/ 2370 h 2370"/>
                <a:gd name="T46" fmla="*/ 899 w 2443"/>
                <a:gd name="T47" fmla="*/ 2370 h 2370"/>
                <a:gd name="T48" fmla="*/ 899 w 2443"/>
                <a:gd name="T49" fmla="*/ 1551 h 2370"/>
                <a:gd name="T50" fmla="*/ 1068 w 2443"/>
                <a:gd name="T51" fmla="*/ 1551 h 2370"/>
                <a:gd name="T52" fmla="*/ 1312 w 2443"/>
                <a:gd name="T53" fmla="*/ 1589 h 2370"/>
                <a:gd name="T54" fmla="*/ 1444 w 2443"/>
                <a:gd name="T55" fmla="*/ 1699 h 2370"/>
                <a:gd name="T56" fmla="*/ 1503 w 2443"/>
                <a:gd name="T57" fmla="*/ 1884 h 2370"/>
                <a:gd name="T58" fmla="*/ 1521 w 2443"/>
                <a:gd name="T59" fmla="*/ 2013 h 2370"/>
                <a:gd name="T60" fmla="*/ 1562 w 2443"/>
                <a:gd name="T61" fmla="*/ 2227 h 2370"/>
                <a:gd name="T62" fmla="*/ 1617 w 2443"/>
                <a:gd name="T63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43" h="2370">
                  <a:moveTo>
                    <a:pt x="1322" y="1198"/>
                  </a:moveTo>
                  <a:lnTo>
                    <a:pt x="899" y="1198"/>
                  </a:lnTo>
                  <a:lnTo>
                    <a:pt x="899" y="877"/>
                  </a:lnTo>
                  <a:lnTo>
                    <a:pt x="1318" y="877"/>
                  </a:lnTo>
                  <a:cubicBezTo>
                    <a:pt x="1400" y="877"/>
                    <a:pt x="1459" y="890"/>
                    <a:pt x="1495" y="915"/>
                  </a:cubicBezTo>
                  <a:cubicBezTo>
                    <a:pt x="1530" y="941"/>
                    <a:pt x="1548" y="981"/>
                    <a:pt x="1548" y="1036"/>
                  </a:cubicBezTo>
                  <a:cubicBezTo>
                    <a:pt x="1548" y="1089"/>
                    <a:pt x="1530" y="1129"/>
                    <a:pt x="1494" y="1157"/>
                  </a:cubicBezTo>
                  <a:cubicBezTo>
                    <a:pt x="1458" y="1185"/>
                    <a:pt x="1401" y="1198"/>
                    <a:pt x="1322" y="1198"/>
                  </a:cubicBezTo>
                  <a:close/>
                  <a:moveTo>
                    <a:pt x="1617" y="2370"/>
                  </a:moveTo>
                  <a:lnTo>
                    <a:pt x="2443" y="2370"/>
                  </a:lnTo>
                  <a:cubicBezTo>
                    <a:pt x="2389" y="2241"/>
                    <a:pt x="2347" y="2098"/>
                    <a:pt x="2317" y="1942"/>
                  </a:cubicBezTo>
                  <a:lnTo>
                    <a:pt x="2288" y="1763"/>
                  </a:lnTo>
                  <a:cubicBezTo>
                    <a:pt x="2270" y="1672"/>
                    <a:pt x="2235" y="1600"/>
                    <a:pt x="2183" y="1546"/>
                  </a:cubicBezTo>
                  <a:cubicBezTo>
                    <a:pt x="2131" y="1492"/>
                    <a:pt x="2059" y="1452"/>
                    <a:pt x="1967" y="1425"/>
                  </a:cubicBezTo>
                  <a:cubicBezTo>
                    <a:pt x="1875" y="1399"/>
                    <a:pt x="1756" y="1382"/>
                    <a:pt x="1611" y="1375"/>
                  </a:cubicBezTo>
                  <a:lnTo>
                    <a:pt x="1609" y="1367"/>
                  </a:lnTo>
                  <a:cubicBezTo>
                    <a:pt x="1879" y="1346"/>
                    <a:pt x="2075" y="1281"/>
                    <a:pt x="2195" y="1170"/>
                  </a:cubicBezTo>
                  <a:cubicBezTo>
                    <a:pt x="2315" y="1060"/>
                    <a:pt x="2375" y="909"/>
                    <a:pt x="2375" y="718"/>
                  </a:cubicBezTo>
                  <a:cubicBezTo>
                    <a:pt x="2375" y="564"/>
                    <a:pt x="2333" y="432"/>
                    <a:pt x="2250" y="324"/>
                  </a:cubicBezTo>
                  <a:cubicBezTo>
                    <a:pt x="2166" y="216"/>
                    <a:pt x="2050" y="135"/>
                    <a:pt x="1902" y="81"/>
                  </a:cubicBezTo>
                  <a:cubicBezTo>
                    <a:pt x="1754" y="27"/>
                    <a:pt x="1584" y="0"/>
                    <a:pt x="1390" y="0"/>
                  </a:cubicBezTo>
                  <a:lnTo>
                    <a:pt x="0" y="0"/>
                  </a:lnTo>
                  <a:lnTo>
                    <a:pt x="0" y="2370"/>
                  </a:lnTo>
                  <a:lnTo>
                    <a:pt x="899" y="2370"/>
                  </a:lnTo>
                  <a:lnTo>
                    <a:pt x="899" y="1551"/>
                  </a:lnTo>
                  <a:lnTo>
                    <a:pt x="1068" y="1551"/>
                  </a:lnTo>
                  <a:cubicBezTo>
                    <a:pt x="1170" y="1551"/>
                    <a:pt x="1252" y="1564"/>
                    <a:pt x="1312" y="1589"/>
                  </a:cubicBezTo>
                  <a:cubicBezTo>
                    <a:pt x="1372" y="1614"/>
                    <a:pt x="1416" y="1651"/>
                    <a:pt x="1444" y="1699"/>
                  </a:cubicBezTo>
                  <a:cubicBezTo>
                    <a:pt x="1472" y="1747"/>
                    <a:pt x="1492" y="1809"/>
                    <a:pt x="1503" y="1884"/>
                  </a:cubicBezTo>
                  <a:lnTo>
                    <a:pt x="1521" y="2013"/>
                  </a:lnTo>
                  <a:cubicBezTo>
                    <a:pt x="1532" y="2101"/>
                    <a:pt x="1546" y="2173"/>
                    <a:pt x="1562" y="2227"/>
                  </a:cubicBezTo>
                  <a:cubicBezTo>
                    <a:pt x="1578" y="2282"/>
                    <a:pt x="1596" y="2330"/>
                    <a:pt x="1617" y="2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9DF1-88C9-49C2-BA01-9334F7848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353565" y="304481"/>
              <a:ext cx="754499" cy="852867"/>
            </a:xfrm>
            <a:custGeom>
              <a:avLst/>
              <a:gdLst>
                <a:gd name="T0" fmla="*/ 0 w 2093"/>
                <a:gd name="T1" fmla="*/ 2370 h 2370"/>
                <a:gd name="T2" fmla="*/ 2093 w 2093"/>
                <a:gd name="T3" fmla="*/ 2370 h 2370"/>
                <a:gd name="T4" fmla="*/ 2093 w 2093"/>
                <a:gd name="T5" fmla="*/ 1526 h 2370"/>
                <a:gd name="T6" fmla="*/ 899 w 2093"/>
                <a:gd name="T7" fmla="*/ 1526 h 2370"/>
                <a:gd name="T8" fmla="*/ 899 w 2093"/>
                <a:gd name="T9" fmla="*/ 1346 h 2370"/>
                <a:gd name="T10" fmla="*/ 1919 w 2093"/>
                <a:gd name="T11" fmla="*/ 1349 h 2370"/>
                <a:gd name="T12" fmla="*/ 1919 w 2093"/>
                <a:gd name="T13" fmla="*/ 1038 h 2370"/>
                <a:gd name="T14" fmla="*/ 899 w 2093"/>
                <a:gd name="T15" fmla="*/ 1038 h 2370"/>
                <a:gd name="T16" fmla="*/ 899 w 2093"/>
                <a:gd name="T17" fmla="*/ 856 h 2370"/>
                <a:gd name="T18" fmla="*/ 2090 w 2093"/>
                <a:gd name="T19" fmla="*/ 856 h 2370"/>
                <a:gd name="T20" fmla="*/ 2090 w 2093"/>
                <a:gd name="T21" fmla="*/ 0 h 2370"/>
                <a:gd name="T22" fmla="*/ 0 w 2093"/>
                <a:gd name="T23" fmla="*/ 0 h 2370"/>
                <a:gd name="T24" fmla="*/ 0 w 2093"/>
                <a:gd name="T25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3" h="2370">
                  <a:moveTo>
                    <a:pt x="0" y="2370"/>
                  </a:moveTo>
                  <a:lnTo>
                    <a:pt x="2093" y="2370"/>
                  </a:lnTo>
                  <a:lnTo>
                    <a:pt x="2093" y="1526"/>
                  </a:lnTo>
                  <a:lnTo>
                    <a:pt x="899" y="1526"/>
                  </a:lnTo>
                  <a:lnTo>
                    <a:pt x="899" y="1346"/>
                  </a:lnTo>
                  <a:lnTo>
                    <a:pt x="1919" y="1349"/>
                  </a:lnTo>
                  <a:lnTo>
                    <a:pt x="1919" y="1038"/>
                  </a:lnTo>
                  <a:lnTo>
                    <a:pt x="899" y="1038"/>
                  </a:lnTo>
                  <a:lnTo>
                    <a:pt x="899" y="856"/>
                  </a:lnTo>
                  <a:lnTo>
                    <a:pt x="2090" y="856"/>
                  </a:lnTo>
                  <a:lnTo>
                    <a:pt x="2090" y="0"/>
                  </a:lnTo>
                  <a:lnTo>
                    <a:pt x="0" y="0"/>
                  </a:lnTo>
                  <a:lnTo>
                    <a:pt x="0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8E67A28-8DDD-4CBA-B7A0-8D7920F10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0469" y="304481"/>
              <a:ext cx="1027266" cy="852867"/>
            </a:xfrm>
            <a:custGeom>
              <a:avLst/>
              <a:gdLst>
                <a:gd name="T0" fmla="*/ 1741 w 2850"/>
                <a:gd name="T1" fmla="*/ 2370 h 2370"/>
                <a:gd name="T2" fmla="*/ 2850 w 2850"/>
                <a:gd name="T3" fmla="*/ 2370 h 2370"/>
                <a:gd name="T4" fmla="*/ 1787 w 2850"/>
                <a:gd name="T5" fmla="*/ 1026 h 2370"/>
                <a:gd name="T6" fmla="*/ 2812 w 2850"/>
                <a:gd name="T7" fmla="*/ 0 h 2370"/>
                <a:gd name="T8" fmla="*/ 1685 w 2850"/>
                <a:gd name="T9" fmla="*/ 0 h 2370"/>
                <a:gd name="T10" fmla="*/ 1259 w 2850"/>
                <a:gd name="T11" fmla="*/ 583 h 2370"/>
                <a:gd name="T12" fmla="*/ 1066 w 2850"/>
                <a:gd name="T13" fmla="*/ 918 h 2370"/>
                <a:gd name="T14" fmla="*/ 940 w 2850"/>
                <a:gd name="T15" fmla="*/ 1303 h 2370"/>
                <a:gd name="T16" fmla="*/ 910 w 2850"/>
                <a:gd name="T17" fmla="*/ 1303 h 2370"/>
                <a:gd name="T18" fmla="*/ 910 w 2850"/>
                <a:gd name="T19" fmla="*/ 0 h 2370"/>
                <a:gd name="T20" fmla="*/ 0 w 2850"/>
                <a:gd name="T21" fmla="*/ 0 h 2370"/>
                <a:gd name="T22" fmla="*/ 0 w 2850"/>
                <a:gd name="T23" fmla="*/ 2370 h 2370"/>
                <a:gd name="T24" fmla="*/ 910 w 2850"/>
                <a:gd name="T25" fmla="*/ 2370 h 2370"/>
                <a:gd name="T26" fmla="*/ 910 w 2850"/>
                <a:gd name="T27" fmla="*/ 1973 h 2370"/>
                <a:gd name="T28" fmla="*/ 1253 w 2850"/>
                <a:gd name="T29" fmla="*/ 1591 h 2370"/>
                <a:gd name="T30" fmla="*/ 1741 w 2850"/>
                <a:gd name="T31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50" h="2370">
                  <a:moveTo>
                    <a:pt x="1741" y="2370"/>
                  </a:moveTo>
                  <a:lnTo>
                    <a:pt x="2850" y="2370"/>
                  </a:lnTo>
                  <a:lnTo>
                    <a:pt x="1787" y="1026"/>
                  </a:lnTo>
                  <a:lnTo>
                    <a:pt x="2812" y="0"/>
                  </a:lnTo>
                  <a:lnTo>
                    <a:pt x="1685" y="0"/>
                  </a:lnTo>
                  <a:cubicBezTo>
                    <a:pt x="1484" y="267"/>
                    <a:pt x="1342" y="461"/>
                    <a:pt x="1259" y="583"/>
                  </a:cubicBezTo>
                  <a:cubicBezTo>
                    <a:pt x="1175" y="705"/>
                    <a:pt x="1111" y="817"/>
                    <a:pt x="1066" y="918"/>
                  </a:cubicBezTo>
                  <a:cubicBezTo>
                    <a:pt x="1022" y="1019"/>
                    <a:pt x="980" y="1147"/>
                    <a:pt x="940" y="1303"/>
                  </a:cubicBezTo>
                  <a:lnTo>
                    <a:pt x="910" y="1303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2370"/>
                  </a:lnTo>
                  <a:lnTo>
                    <a:pt x="910" y="2370"/>
                  </a:lnTo>
                  <a:lnTo>
                    <a:pt x="910" y="1973"/>
                  </a:lnTo>
                  <a:lnTo>
                    <a:pt x="1253" y="1591"/>
                  </a:lnTo>
                  <a:lnTo>
                    <a:pt x="1741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8AD078-D693-4496-A7BE-77251EF8D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49733" y="4034774"/>
              <a:ext cx="899655" cy="954892"/>
            </a:xfrm>
            <a:custGeom>
              <a:avLst/>
              <a:gdLst>
                <a:gd name="T0" fmla="*/ 877 w 2500"/>
                <a:gd name="T1" fmla="*/ 1323 h 2650"/>
                <a:gd name="T2" fmla="*/ 966 w 2500"/>
                <a:gd name="T3" fmla="*/ 961 h 2650"/>
                <a:gd name="T4" fmla="*/ 1246 w 2500"/>
                <a:gd name="T5" fmla="*/ 844 h 2650"/>
                <a:gd name="T6" fmla="*/ 1532 w 2500"/>
                <a:gd name="T7" fmla="*/ 961 h 2650"/>
                <a:gd name="T8" fmla="*/ 1622 w 2500"/>
                <a:gd name="T9" fmla="*/ 1324 h 2650"/>
                <a:gd name="T10" fmla="*/ 1532 w 2500"/>
                <a:gd name="T11" fmla="*/ 1690 h 2650"/>
                <a:gd name="T12" fmla="*/ 1246 w 2500"/>
                <a:gd name="T13" fmla="*/ 1808 h 2650"/>
                <a:gd name="T14" fmla="*/ 966 w 2500"/>
                <a:gd name="T15" fmla="*/ 1690 h 2650"/>
                <a:gd name="T16" fmla="*/ 877 w 2500"/>
                <a:gd name="T17" fmla="*/ 1323 h 2650"/>
                <a:gd name="T18" fmla="*/ 0 w 2500"/>
                <a:gd name="T19" fmla="*/ 1328 h 2650"/>
                <a:gd name="T20" fmla="*/ 325 w 2500"/>
                <a:gd name="T21" fmla="*/ 2320 h 2650"/>
                <a:gd name="T22" fmla="*/ 1248 w 2500"/>
                <a:gd name="T23" fmla="*/ 2650 h 2650"/>
                <a:gd name="T24" fmla="*/ 2174 w 2500"/>
                <a:gd name="T25" fmla="*/ 2320 h 2650"/>
                <a:gd name="T26" fmla="*/ 2500 w 2500"/>
                <a:gd name="T27" fmla="*/ 1328 h 2650"/>
                <a:gd name="T28" fmla="*/ 2174 w 2500"/>
                <a:gd name="T29" fmla="*/ 331 h 2650"/>
                <a:gd name="T30" fmla="*/ 1246 w 2500"/>
                <a:gd name="T31" fmla="*/ 0 h 2650"/>
                <a:gd name="T32" fmla="*/ 324 w 2500"/>
                <a:gd name="T33" fmla="*/ 331 h 2650"/>
                <a:gd name="T34" fmla="*/ 0 w 2500"/>
                <a:gd name="T35" fmla="*/ 1328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0" h="2650">
                  <a:moveTo>
                    <a:pt x="877" y="1323"/>
                  </a:moveTo>
                  <a:cubicBezTo>
                    <a:pt x="877" y="1159"/>
                    <a:pt x="907" y="1039"/>
                    <a:pt x="966" y="961"/>
                  </a:cubicBezTo>
                  <a:cubicBezTo>
                    <a:pt x="1025" y="883"/>
                    <a:pt x="1118" y="844"/>
                    <a:pt x="1246" y="844"/>
                  </a:cubicBezTo>
                  <a:cubicBezTo>
                    <a:pt x="1377" y="844"/>
                    <a:pt x="1472" y="883"/>
                    <a:pt x="1532" y="961"/>
                  </a:cubicBezTo>
                  <a:cubicBezTo>
                    <a:pt x="1592" y="1039"/>
                    <a:pt x="1622" y="1160"/>
                    <a:pt x="1622" y="1324"/>
                  </a:cubicBezTo>
                  <a:cubicBezTo>
                    <a:pt x="1622" y="1490"/>
                    <a:pt x="1592" y="1612"/>
                    <a:pt x="1532" y="1690"/>
                  </a:cubicBezTo>
                  <a:cubicBezTo>
                    <a:pt x="1472" y="1768"/>
                    <a:pt x="1377" y="1808"/>
                    <a:pt x="1246" y="1808"/>
                  </a:cubicBezTo>
                  <a:cubicBezTo>
                    <a:pt x="1118" y="1808"/>
                    <a:pt x="1025" y="1768"/>
                    <a:pt x="966" y="1690"/>
                  </a:cubicBezTo>
                  <a:cubicBezTo>
                    <a:pt x="907" y="1612"/>
                    <a:pt x="877" y="1489"/>
                    <a:pt x="877" y="1323"/>
                  </a:cubicBezTo>
                  <a:close/>
                  <a:moveTo>
                    <a:pt x="0" y="1328"/>
                  </a:moveTo>
                  <a:cubicBezTo>
                    <a:pt x="0" y="1769"/>
                    <a:pt x="108" y="2100"/>
                    <a:pt x="325" y="2320"/>
                  </a:cubicBezTo>
                  <a:cubicBezTo>
                    <a:pt x="542" y="2540"/>
                    <a:pt x="850" y="2650"/>
                    <a:pt x="1248" y="2650"/>
                  </a:cubicBezTo>
                  <a:cubicBezTo>
                    <a:pt x="1648" y="2650"/>
                    <a:pt x="1956" y="2540"/>
                    <a:pt x="2174" y="2320"/>
                  </a:cubicBezTo>
                  <a:cubicBezTo>
                    <a:pt x="2391" y="2100"/>
                    <a:pt x="2500" y="1769"/>
                    <a:pt x="2500" y="1328"/>
                  </a:cubicBezTo>
                  <a:cubicBezTo>
                    <a:pt x="2500" y="884"/>
                    <a:pt x="2391" y="552"/>
                    <a:pt x="2174" y="331"/>
                  </a:cubicBezTo>
                  <a:cubicBezTo>
                    <a:pt x="1956" y="110"/>
                    <a:pt x="1647" y="0"/>
                    <a:pt x="1246" y="0"/>
                  </a:cubicBezTo>
                  <a:cubicBezTo>
                    <a:pt x="848" y="0"/>
                    <a:pt x="541" y="110"/>
                    <a:pt x="324" y="331"/>
                  </a:cubicBezTo>
                  <a:cubicBezTo>
                    <a:pt x="108" y="552"/>
                    <a:pt x="0" y="884"/>
                    <a:pt x="0" y="1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BE5C7D2-7A99-40CD-9920-D0C357ABA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3017711"/>
              <a:ext cx="853397" cy="1064887"/>
            </a:xfrm>
            <a:custGeom>
              <a:avLst/>
              <a:gdLst>
                <a:gd name="T0" fmla="*/ 2370 w 2370"/>
                <a:gd name="T1" fmla="*/ 989 h 2955"/>
                <a:gd name="T2" fmla="*/ 1387 w 2370"/>
                <a:gd name="T3" fmla="*/ 1254 h 2955"/>
                <a:gd name="T4" fmla="*/ 306 w 2370"/>
                <a:gd name="T5" fmla="*/ 1470 h 2955"/>
                <a:gd name="T6" fmla="*/ 306 w 2370"/>
                <a:gd name="T7" fmla="*/ 1492 h 2955"/>
                <a:gd name="T8" fmla="*/ 1395 w 2370"/>
                <a:gd name="T9" fmla="*/ 1716 h 2955"/>
                <a:gd name="T10" fmla="*/ 2370 w 2370"/>
                <a:gd name="T11" fmla="*/ 1987 h 2955"/>
                <a:gd name="T12" fmla="*/ 2370 w 2370"/>
                <a:gd name="T13" fmla="*/ 2955 h 2955"/>
                <a:gd name="T14" fmla="*/ 0 w 2370"/>
                <a:gd name="T15" fmla="*/ 2205 h 2955"/>
                <a:gd name="T16" fmla="*/ 0 w 2370"/>
                <a:gd name="T17" fmla="*/ 750 h 2955"/>
                <a:gd name="T18" fmla="*/ 2370 w 2370"/>
                <a:gd name="T19" fmla="*/ 0 h 2955"/>
                <a:gd name="T20" fmla="*/ 2370 w 2370"/>
                <a:gd name="T21" fmla="*/ 989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955">
                  <a:moveTo>
                    <a:pt x="2370" y="989"/>
                  </a:moveTo>
                  <a:cubicBezTo>
                    <a:pt x="2058" y="1088"/>
                    <a:pt x="1730" y="1177"/>
                    <a:pt x="1387" y="1254"/>
                  </a:cubicBezTo>
                  <a:cubicBezTo>
                    <a:pt x="1044" y="1332"/>
                    <a:pt x="684" y="1404"/>
                    <a:pt x="306" y="1470"/>
                  </a:cubicBezTo>
                  <a:lnTo>
                    <a:pt x="306" y="1492"/>
                  </a:lnTo>
                  <a:cubicBezTo>
                    <a:pt x="692" y="1563"/>
                    <a:pt x="1055" y="1637"/>
                    <a:pt x="1395" y="1716"/>
                  </a:cubicBezTo>
                  <a:cubicBezTo>
                    <a:pt x="1735" y="1795"/>
                    <a:pt x="2060" y="1885"/>
                    <a:pt x="2370" y="1987"/>
                  </a:cubicBezTo>
                  <a:lnTo>
                    <a:pt x="2370" y="2955"/>
                  </a:lnTo>
                  <a:lnTo>
                    <a:pt x="0" y="2205"/>
                  </a:lnTo>
                  <a:lnTo>
                    <a:pt x="0" y="750"/>
                  </a:lnTo>
                  <a:lnTo>
                    <a:pt x="2370" y="0"/>
                  </a:lnTo>
                  <a:lnTo>
                    <a:pt x="2370" y="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FE13B1-2C05-47C0-AED2-81930D5EC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72065" y="2148904"/>
              <a:ext cx="853397" cy="879967"/>
            </a:xfrm>
            <a:custGeom>
              <a:avLst/>
              <a:gdLst>
                <a:gd name="T0" fmla="*/ 0 w 2370"/>
                <a:gd name="T1" fmla="*/ 1618 h 2444"/>
                <a:gd name="T2" fmla="*/ 0 w 2370"/>
                <a:gd name="T3" fmla="*/ 2444 h 2444"/>
                <a:gd name="T4" fmla="*/ 429 w 2370"/>
                <a:gd name="T5" fmla="*/ 2318 h 2444"/>
                <a:gd name="T6" fmla="*/ 607 w 2370"/>
                <a:gd name="T7" fmla="*/ 2288 h 2444"/>
                <a:gd name="T8" fmla="*/ 824 w 2370"/>
                <a:gd name="T9" fmla="*/ 2184 h 2444"/>
                <a:gd name="T10" fmla="*/ 945 w 2370"/>
                <a:gd name="T11" fmla="*/ 1968 h 2444"/>
                <a:gd name="T12" fmla="*/ 995 w 2370"/>
                <a:gd name="T13" fmla="*/ 1611 h 2444"/>
                <a:gd name="T14" fmla="*/ 1003 w 2370"/>
                <a:gd name="T15" fmla="*/ 1609 h 2444"/>
                <a:gd name="T16" fmla="*/ 1200 w 2370"/>
                <a:gd name="T17" fmla="*/ 2195 h 2444"/>
                <a:gd name="T18" fmla="*/ 1652 w 2370"/>
                <a:gd name="T19" fmla="*/ 2376 h 2444"/>
                <a:gd name="T20" fmla="*/ 2046 w 2370"/>
                <a:gd name="T21" fmla="*/ 2250 h 2444"/>
                <a:gd name="T22" fmla="*/ 2289 w 2370"/>
                <a:gd name="T23" fmla="*/ 1902 h 2444"/>
                <a:gd name="T24" fmla="*/ 2370 w 2370"/>
                <a:gd name="T25" fmla="*/ 1391 h 2444"/>
                <a:gd name="T26" fmla="*/ 2370 w 2370"/>
                <a:gd name="T27" fmla="*/ 0 h 2444"/>
                <a:gd name="T28" fmla="*/ 0 w 2370"/>
                <a:gd name="T29" fmla="*/ 0 h 2444"/>
                <a:gd name="T30" fmla="*/ 0 w 2370"/>
                <a:gd name="T31" fmla="*/ 899 h 2444"/>
                <a:gd name="T32" fmla="*/ 819 w 2370"/>
                <a:gd name="T33" fmla="*/ 899 h 2444"/>
                <a:gd name="T34" fmla="*/ 819 w 2370"/>
                <a:gd name="T35" fmla="*/ 1068 h 2444"/>
                <a:gd name="T36" fmla="*/ 781 w 2370"/>
                <a:gd name="T37" fmla="*/ 1312 h 2444"/>
                <a:gd name="T38" fmla="*/ 671 w 2370"/>
                <a:gd name="T39" fmla="*/ 1445 h 2444"/>
                <a:gd name="T40" fmla="*/ 487 w 2370"/>
                <a:gd name="T41" fmla="*/ 1503 h 2444"/>
                <a:gd name="T42" fmla="*/ 357 w 2370"/>
                <a:gd name="T43" fmla="*/ 1522 h 2444"/>
                <a:gd name="T44" fmla="*/ 143 w 2370"/>
                <a:gd name="T45" fmla="*/ 1562 h 2444"/>
                <a:gd name="T46" fmla="*/ 0 w 2370"/>
                <a:gd name="T47" fmla="*/ 1618 h 2444"/>
                <a:gd name="T48" fmla="*/ 1172 w 2370"/>
                <a:gd name="T49" fmla="*/ 1323 h 2444"/>
                <a:gd name="T50" fmla="*/ 1172 w 2370"/>
                <a:gd name="T51" fmla="*/ 899 h 2444"/>
                <a:gd name="T52" fmla="*/ 1493 w 2370"/>
                <a:gd name="T53" fmla="*/ 899 h 2444"/>
                <a:gd name="T54" fmla="*/ 1493 w 2370"/>
                <a:gd name="T55" fmla="*/ 1318 h 2444"/>
                <a:gd name="T56" fmla="*/ 1455 w 2370"/>
                <a:gd name="T57" fmla="*/ 1495 h 2444"/>
                <a:gd name="T58" fmla="*/ 1334 w 2370"/>
                <a:gd name="T59" fmla="*/ 1548 h 2444"/>
                <a:gd name="T60" fmla="*/ 1213 w 2370"/>
                <a:gd name="T61" fmla="*/ 1494 h 2444"/>
                <a:gd name="T62" fmla="*/ 1172 w 2370"/>
                <a:gd name="T63" fmla="*/ 1323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0" h="2444">
                  <a:moveTo>
                    <a:pt x="0" y="1618"/>
                  </a:moveTo>
                  <a:lnTo>
                    <a:pt x="0" y="2444"/>
                  </a:lnTo>
                  <a:cubicBezTo>
                    <a:pt x="129" y="2390"/>
                    <a:pt x="272" y="2348"/>
                    <a:pt x="429" y="2318"/>
                  </a:cubicBezTo>
                  <a:lnTo>
                    <a:pt x="607" y="2288"/>
                  </a:lnTo>
                  <a:cubicBezTo>
                    <a:pt x="698" y="2270"/>
                    <a:pt x="770" y="2236"/>
                    <a:pt x="824" y="2184"/>
                  </a:cubicBezTo>
                  <a:cubicBezTo>
                    <a:pt x="878" y="2132"/>
                    <a:pt x="919" y="2060"/>
                    <a:pt x="945" y="1968"/>
                  </a:cubicBezTo>
                  <a:cubicBezTo>
                    <a:pt x="972" y="1876"/>
                    <a:pt x="988" y="1757"/>
                    <a:pt x="995" y="1611"/>
                  </a:cubicBezTo>
                  <a:lnTo>
                    <a:pt x="1003" y="1609"/>
                  </a:lnTo>
                  <a:cubicBezTo>
                    <a:pt x="1024" y="1880"/>
                    <a:pt x="1090" y="2075"/>
                    <a:pt x="1200" y="2195"/>
                  </a:cubicBezTo>
                  <a:cubicBezTo>
                    <a:pt x="1310" y="2316"/>
                    <a:pt x="1461" y="2376"/>
                    <a:pt x="1652" y="2376"/>
                  </a:cubicBezTo>
                  <a:cubicBezTo>
                    <a:pt x="1806" y="2376"/>
                    <a:pt x="1938" y="2334"/>
                    <a:pt x="2046" y="2250"/>
                  </a:cubicBezTo>
                  <a:cubicBezTo>
                    <a:pt x="2154" y="2166"/>
                    <a:pt x="2235" y="2050"/>
                    <a:pt x="2289" y="1902"/>
                  </a:cubicBezTo>
                  <a:cubicBezTo>
                    <a:pt x="2343" y="1754"/>
                    <a:pt x="2370" y="1584"/>
                    <a:pt x="2370" y="1391"/>
                  </a:cubicBezTo>
                  <a:lnTo>
                    <a:pt x="2370" y="0"/>
                  </a:lnTo>
                  <a:lnTo>
                    <a:pt x="0" y="0"/>
                  </a:lnTo>
                  <a:lnTo>
                    <a:pt x="0" y="899"/>
                  </a:lnTo>
                  <a:lnTo>
                    <a:pt x="819" y="899"/>
                  </a:lnTo>
                  <a:lnTo>
                    <a:pt x="819" y="1068"/>
                  </a:lnTo>
                  <a:cubicBezTo>
                    <a:pt x="819" y="1171"/>
                    <a:pt x="807" y="1252"/>
                    <a:pt x="781" y="1312"/>
                  </a:cubicBezTo>
                  <a:cubicBezTo>
                    <a:pt x="756" y="1372"/>
                    <a:pt x="719" y="1416"/>
                    <a:pt x="671" y="1445"/>
                  </a:cubicBezTo>
                  <a:cubicBezTo>
                    <a:pt x="623" y="1473"/>
                    <a:pt x="562" y="1492"/>
                    <a:pt x="487" y="1503"/>
                  </a:cubicBezTo>
                  <a:lnTo>
                    <a:pt x="357" y="1522"/>
                  </a:lnTo>
                  <a:cubicBezTo>
                    <a:pt x="269" y="1533"/>
                    <a:pt x="198" y="1546"/>
                    <a:pt x="143" y="1562"/>
                  </a:cubicBezTo>
                  <a:cubicBezTo>
                    <a:pt x="88" y="1578"/>
                    <a:pt x="41" y="1597"/>
                    <a:pt x="0" y="1618"/>
                  </a:cubicBezTo>
                  <a:close/>
                  <a:moveTo>
                    <a:pt x="1172" y="1323"/>
                  </a:moveTo>
                  <a:lnTo>
                    <a:pt x="1172" y="899"/>
                  </a:lnTo>
                  <a:lnTo>
                    <a:pt x="1493" y="899"/>
                  </a:lnTo>
                  <a:lnTo>
                    <a:pt x="1493" y="1318"/>
                  </a:lnTo>
                  <a:cubicBezTo>
                    <a:pt x="1493" y="1401"/>
                    <a:pt x="1480" y="1460"/>
                    <a:pt x="1455" y="1495"/>
                  </a:cubicBezTo>
                  <a:cubicBezTo>
                    <a:pt x="1430" y="1530"/>
                    <a:pt x="1389" y="1548"/>
                    <a:pt x="1334" y="1548"/>
                  </a:cubicBezTo>
                  <a:cubicBezTo>
                    <a:pt x="1281" y="1548"/>
                    <a:pt x="1241" y="1530"/>
                    <a:pt x="1213" y="1494"/>
                  </a:cubicBezTo>
                  <a:cubicBezTo>
                    <a:pt x="1186" y="1458"/>
                    <a:pt x="1172" y="1401"/>
                    <a:pt x="1172" y="1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4F68D64-0006-4A1A-B5A1-122BABE75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6272065" y="1308790"/>
              <a:ext cx="853397" cy="752435"/>
            </a:xfrm>
            <a:custGeom>
              <a:avLst/>
              <a:gdLst>
                <a:gd name="T0" fmla="*/ 2370 w 2370"/>
                <a:gd name="T1" fmla="*/ 0 h 2092"/>
                <a:gd name="T2" fmla="*/ 2370 w 2370"/>
                <a:gd name="T3" fmla="*/ 2089 h 2092"/>
                <a:gd name="T4" fmla="*/ 1515 w 2370"/>
                <a:gd name="T5" fmla="*/ 2089 h 2092"/>
                <a:gd name="T6" fmla="*/ 1515 w 2370"/>
                <a:gd name="T7" fmla="*/ 899 h 2092"/>
                <a:gd name="T8" fmla="*/ 1332 w 2370"/>
                <a:gd name="T9" fmla="*/ 899 h 2092"/>
                <a:gd name="T10" fmla="*/ 1332 w 2370"/>
                <a:gd name="T11" fmla="*/ 1918 h 2092"/>
                <a:gd name="T12" fmla="*/ 1021 w 2370"/>
                <a:gd name="T13" fmla="*/ 1918 h 2092"/>
                <a:gd name="T14" fmla="*/ 1025 w 2370"/>
                <a:gd name="T15" fmla="*/ 899 h 2092"/>
                <a:gd name="T16" fmla="*/ 844 w 2370"/>
                <a:gd name="T17" fmla="*/ 899 h 2092"/>
                <a:gd name="T18" fmla="*/ 844 w 2370"/>
                <a:gd name="T19" fmla="*/ 2092 h 2092"/>
                <a:gd name="T20" fmla="*/ 0 w 2370"/>
                <a:gd name="T21" fmla="*/ 2092 h 2092"/>
                <a:gd name="T22" fmla="*/ 0 w 2370"/>
                <a:gd name="T23" fmla="*/ 0 h 2092"/>
                <a:gd name="T24" fmla="*/ 2370 w 2370"/>
                <a:gd name="T2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0" h="2092">
                  <a:moveTo>
                    <a:pt x="2370" y="0"/>
                  </a:moveTo>
                  <a:lnTo>
                    <a:pt x="2370" y="2089"/>
                  </a:lnTo>
                  <a:lnTo>
                    <a:pt x="1515" y="2089"/>
                  </a:lnTo>
                  <a:lnTo>
                    <a:pt x="1515" y="899"/>
                  </a:lnTo>
                  <a:lnTo>
                    <a:pt x="1332" y="899"/>
                  </a:lnTo>
                  <a:lnTo>
                    <a:pt x="1332" y="1918"/>
                  </a:lnTo>
                  <a:lnTo>
                    <a:pt x="1021" y="1918"/>
                  </a:lnTo>
                  <a:lnTo>
                    <a:pt x="1025" y="899"/>
                  </a:lnTo>
                  <a:lnTo>
                    <a:pt x="844" y="899"/>
                  </a:lnTo>
                  <a:lnTo>
                    <a:pt x="844" y="2092"/>
                  </a:lnTo>
                  <a:lnTo>
                    <a:pt x="0" y="2092"/>
                  </a:lnTo>
                  <a:lnTo>
                    <a:pt x="0" y="0"/>
                  </a:lnTo>
                  <a:lnTo>
                    <a:pt x="23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DE5CCE-FE4F-40B6-8990-41271682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251327" y="5691088"/>
              <a:ext cx="1060764" cy="862431"/>
            </a:xfrm>
            <a:custGeom>
              <a:avLst/>
              <a:gdLst>
                <a:gd name="T0" fmla="*/ 1694 w 2944"/>
                <a:gd name="T1" fmla="*/ 919 h 2397"/>
                <a:gd name="T2" fmla="*/ 1478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4 w 2944"/>
                <a:gd name="T9" fmla="*/ 919 h 2397"/>
                <a:gd name="T10" fmla="*/ 979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6 w 2944"/>
                <a:gd name="T23" fmla="*/ 584 h 2397"/>
                <a:gd name="T24" fmla="*/ 1152 w 2944"/>
                <a:gd name="T25" fmla="*/ 584 h 2397"/>
                <a:gd name="T26" fmla="*/ 979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4" y="919"/>
                  </a:moveTo>
                  <a:cubicBezTo>
                    <a:pt x="1606" y="1304"/>
                    <a:pt x="1534" y="1694"/>
                    <a:pt x="1478" y="2088"/>
                  </a:cubicBezTo>
                  <a:lnTo>
                    <a:pt x="1457" y="2088"/>
                  </a:lnTo>
                  <a:cubicBezTo>
                    <a:pt x="1394" y="1672"/>
                    <a:pt x="1321" y="1283"/>
                    <a:pt x="1236" y="919"/>
                  </a:cubicBezTo>
                  <a:lnTo>
                    <a:pt x="1694" y="919"/>
                  </a:lnTo>
                  <a:close/>
                  <a:moveTo>
                    <a:pt x="979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79" y="204"/>
                    <a:pt x="1823" y="399"/>
                    <a:pt x="1776" y="584"/>
                  </a:cubicBezTo>
                  <a:lnTo>
                    <a:pt x="1152" y="584"/>
                  </a:lnTo>
                  <a:cubicBezTo>
                    <a:pt x="1103" y="399"/>
                    <a:pt x="1045" y="204"/>
                    <a:pt x="9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A950A3-BF35-4A58-BE22-E0BD95A14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7154173" y="5691088"/>
              <a:ext cx="1076716" cy="862431"/>
            </a:xfrm>
            <a:custGeom>
              <a:avLst/>
              <a:gdLst>
                <a:gd name="T0" fmla="*/ 2988 w 2988"/>
                <a:gd name="T1" fmla="*/ 2397 h 2397"/>
                <a:gd name="T2" fmla="*/ 2230 w 2988"/>
                <a:gd name="T3" fmla="*/ 0 h 2397"/>
                <a:gd name="T4" fmla="*/ 758 w 2988"/>
                <a:gd name="T5" fmla="*/ 0 h 2397"/>
                <a:gd name="T6" fmla="*/ 0 w 2988"/>
                <a:gd name="T7" fmla="*/ 2397 h 2397"/>
                <a:gd name="T8" fmla="*/ 979 w 2988"/>
                <a:gd name="T9" fmla="*/ 2397 h 2397"/>
                <a:gd name="T10" fmla="*/ 1253 w 2988"/>
                <a:gd name="T11" fmla="*/ 1411 h 2397"/>
                <a:gd name="T12" fmla="*/ 1480 w 2988"/>
                <a:gd name="T13" fmla="*/ 309 h 2397"/>
                <a:gd name="T14" fmla="*/ 1501 w 2988"/>
                <a:gd name="T15" fmla="*/ 309 h 2397"/>
                <a:gd name="T16" fmla="*/ 1720 w 2988"/>
                <a:gd name="T17" fmla="*/ 1403 h 2397"/>
                <a:gd name="T18" fmla="*/ 1989 w 2988"/>
                <a:gd name="T19" fmla="*/ 2397 h 2397"/>
                <a:gd name="T20" fmla="*/ 2988 w 2988"/>
                <a:gd name="T21" fmla="*/ 2397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8" h="2397">
                  <a:moveTo>
                    <a:pt x="2988" y="2397"/>
                  </a:moveTo>
                  <a:lnTo>
                    <a:pt x="2230" y="0"/>
                  </a:lnTo>
                  <a:lnTo>
                    <a:pt x="758" y="0"/>
                  </a:lnTo>
                  <a:lnTo>
                    <a:pt x="0" y="2397"/>
                  </a:lnTo>
                  <a:lnTo>
                    <a:pt x="979" y="2397"/>
                  </a:lnTo>
                  <a:cubicBezTo>
                    <a:pt x="1082" y="2084"/>
                    <a:pt x="1173" y="1755"/>
                    <a:pt x="1253" y="1411"/>
                  </a:cubicBezTo>
                  <a:cubicBezTo>
                    <a:pt x="1333" y="1067"/>
                    <a:pt x="1408" y="700"/>
                    <a:pt x="1480" y="309"/>
                  </a:cubicBezTo>
                  <a:lnTo>
                    <a:pt x="1501" y="309"/>
                  </a:lnTo>
                  <a:cubicBezTo>
                    <a:pt x="1568" y="691"/>
                    <a:pt x="1641" y="1056"/>
                    <a:pt x="1720" y="1403"/>
                  </a:cubicBezTo>
                  <a:cubicBezTo>
                    <a:pt x="1799" y="1750"/>
                    <a:pt x="1888" y="2081"/>
                    <a:pt x="1989" y="2397"/>
                  </a:cubicBezTo>
                  <a:lnTo>
                    <a:pt x="2988" y="23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8A3CFB7-39CB-4F24-8FAF-5C60CE86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072970" y="5691088"/>
              <a:ext cx="1060764" cy="862431"/>
            </a:xfrm>
            <a:custGeom>
              <a:avLst/>
              <a:gdLst>
                <a:gd name="T0" fmla="*/ 1695 w 2944"/>
                <a:gd name="T1" fmla="*/ 919 h 2397"/>
                <a:gd name="T2" fmla="*/ 1479 w 2944"/>
                <a:gd name="T3" fmla="*/ 2088 h 2397"/>
                <a:gd name="T4" fmla="*/ 1457 w 2944"/>
                <a:gd name="T5" fmla="*/ 2088 h 2397"/>
                <a:gd name="T6" fmla="*/ 1236 w 2944"/>
                <a:gd name="T7" fmla="*/ 919 h 2397"/>
                <a:gd name="T8" fmla="*/ 1695 w 2944"/>
                <a:gd name="T9" fmla="*/ 919 h 2397"/>
                <a:gd name="T10" fmla="*/ 980 w 2944"/>
                <a:gd name="T11" fmla="*/ 0 h 2397"/>
                <a:gd name="T12" fmla="*/ 0 w 2944"/>
                <a:gd name="T13" fmla="*/ 0 h 2397"/>
                <a:gd name="T14" fmla="*/ 737 w 2944"/>
                <a:gd name="T15" fmla="*/ 2397 h 2397"/>
                <a:gd name="T16" fmla="*/ 2207 w 2944"/>
                <a:gd name="T17" fmla="*/ 2397 h 2397"/>
                <a:gd name="T18" fmla="*/ 2944 w 2944"/>
                <a:gd name="T19" fmla="*/ 0 h 2397"/>
                <a:gd name="T20" fmla="*/ 1944 w 2944"/>
                <a:gd name="T21" fmla="*/ 0 h 2397"/>
                <a:gd name="T22" fmla="*/ 1777 w 2944"/>
                <a:gd name="T23" fmla="*/ 584 h 2397"/>
                <a:gd name="T24" fmla="*/ 1152 w 2944"/>
                <a:gd name="T25" fmla="*/ 584 h 2397"/>
                <a:gd name="T26" fmla="*/ 980 w 2944"/>
                <a:gd name="T27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4" h="2397">
                  <a:moveTo>
                    <a:pt x="1695" y="919"/>
                  </a:moveTo>
                  <a:cubicBezTo>
                    <a:pt x="1607" y="1304"/>
                    <a:pt x="1535" y="1694"/>
                    <a:pt x="1479" y="2088"/>
                  </a:cubicBezTo>
                  <a:lnTo>
                    <a:pt x="1457" y="2088"/>
                  </a:lnTo>
                  <a:cubicBezTo>
                    <a:pt x="1395" y="1672"/>
                    <a:pt x="1321" y="1283"/>
                    <a:pt x="1236" y="919"/>
                  </a:cubicBezTo>
                  <a:lnTo>
                    <a:pt x="1695" y="919"/>
                  </a:lnTo>
                  <a:close/>
                  <a:moveTo>
                    <a:pt x="980" y="0"/>
                  </a:moveTo>
                  <a:lnTo>
                    <a:pt x="0" y="0"/>
                  </a:lnTo>
                  <a:lnTo>
                    <a:pt x="737" y="2397"/>
                  </a:lnTo>
                  <a:lnTo>
                    <a:pt x="2207" y="2397"/>
                  </a:lnTo>
                  <a:lnTo>
                    <a:pt x="2944" y="0"/>
                  </a:lnTo>
                  <a:lnTo>
                    <a:pt x="1944" y="0"/>
                  </a:lnTo>
                  <a:cubicBezTo>
                    <a:pt x="1880" y="204"/>
                    <a:pt x="1824" y="399"/>
                    <a:pt x="1777" y="584"/>
                  </a:cubicBezTo>
                  <a:lnTo>
                    <a:pt x="1152" y="584"/>
                  </a:lnTo>
                  <a:cubicBezTo>
                    <a:pt x="1103" y="399"/>
                    <a:pt x="1046" y="204"/>
                    <a:pt x="9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5C9C1F-B05E-4A9E-92E5-D345F376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9098641" y="5691088"/>
              <a:ext cx="890084" cy="862431"/>
            </a:xfrm>
            <a:custGeom>
              <a:avLst/>
              <a:gdLst>
                <a:gd name="T0" fmla="*/ 1134 w 2471"/>
                <a:gd name="T1" fmla="*/ 1185 h 2397"/>
                <a:gd name="T2" fmla="*/ 1562 w 2471"/>
                <a:gd name="T3" fmla="*/ 1185 h 2397"/>
                <a:gd name="T4" fmla="*/ 1562 w 2471"/>
                <a:gd name="T5" fmla="*/ 1510 h 2397"/>
                <a:gd name="T6" fmla="*/ 1139 w 2471"/>
                <a:gd name="T7" fmla="*/ 1510 h 2397"/>
                <a:gd name="T8" fmla="*/ 959 w 2471"/>
                <a:gd name="T9" fmla="*/ 1471 h 2397"/>
                <a:gd name="T10" fmla="*/ 906 w 2471"/>
                <a:gd name="T11" fmla="*/ 1349 h 2397"/>
                <a:gd name="T12" fmla="*/ 960 w 2471"/>
                <a:gd name="T13" fmla="*/ 1227 h 2397"/>
                <a:gd name="T14" fmla="*/ 1134 w 2471"/>
                <a:gd name="T15" fmla="*/ 1185 h 2397"/>
                <a:gd name="T16" fmla="*/ 835 w 2471"/>
                <a:gd name="T17" fmla="*/ 0 h 2397"/>
                <a:gd name="T18" fmla="*/ 0 w 2471"/>
                <a:gd name="T19" fmla="*/ 0 h 2397"/>
                <a:gd name="T20" fmla="*/ 127 w 2471"/>
                <a:gd name="T21" fmla="*/ 433 h 2397"/>
                <a:gd name="T22" fmla="*/ 157 w 2471"/>
                <a:gd name="T23" fmla="*/ 614 h 2397"/>
                <a:gd name="T24" fmla="*/ 263 w 2471"/>
                <a:gd name="T25" fmla="*/ 833 h 2397"/>
                <a:gd name="T26" fmla="*/ 481 w 2471"/>
                <a:gd name="T27" fmla="*/ 956 h 2397"/>
                <a:gd name="T28" fmla="*/ 842 w 2471"/>
                <a:gd name="T29" fmla="*/ 1006 h 2397"/>
                <a:gd name="T30" fmla="*/ 844 w 2471"/>
                <a:gd name="T31" fmla="*/ 1014 h 2397"/>
                <a:gd name="T32" fmla="*/ 251 w 2471"/>
                <a:gd name="T33" fmla="*/ 1214 h 2397"/>
                <a:gd name="T34" fmla="*/ 69 w 2471"/>
                <a:gd name="T35" fmla="*/ 1671 h 2397"/>
                <a:gd name="T36" fmla="*/ 196 w 2471"/>
                <a:gd name="T37" fmla="*/ 2069 h 2397"/>
                <a:gd name="T38" fmla="*/ 547 w 2471"/>
                <a:gd name="T39" fmla="*/ 2315 h 2397"/>
                <a:gd name="T40" fmla="*/ 1065 w 2471"/>
                <a:gd name="T41" fmla="*/ 2397 h 2397"/>
                <a:gd name="T42" fmla="*/ 2471 w 2471"/>
                <a:gd name="T43" fmla="*/ 2397 h 2397"/>
                <a:gd name="T44" fmla="*/ 2471 w 2471"/>
                <a:gd name="T45" fmla="*/ 0 h 2397"/>
                <a:gd name="T46" fmla="*/ 1562 w 2471"/>
                <a:gd name="T47" fmla="*/ 0 h 2397"/>
                <a:gd name="T48" fmla="*/ 1562 w 2471"/>
                <a:gd name="T49" fmla="*/ 828 h 2397"/>
                <a:gd name="T50" fmla="*/ 1391 w 2471"/>
                <a:gd name="T51" fmla="*/ 828 h 2397"/>
                <a:gd name="T52" fmla="*/ 1144 w 2471"/>
                <a:gd name="T53" fmla="*/ 790 h 2397"/>
                <a:gd name="T54" fmla="*/ 1010 w 2471"/>
                <a:gd name="T55" fmla="*/ 679 h 2397"/>
                <a:gd name="T56" fmla="*/ 951 w 2471"/>
                <a:gd name="T57" fmla="*/ 492 h 2397"/>
                <a:gd name="T58" fmla="*/ 933 w 2471"/>
                <a:gd name="T59" fmla="*/ 361 h 2397"/>
                <a:gd name="T60" fmla="*/ 892 w 2471"/>
                <a:gd name="T61" fmla="*/ 144 h 2397"/>
                <a:gd name="T62" fmla="*/ 835 w 2471"/>
                <a:gd name="T63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1" h="2397">
                  <a:moveTo>
                    <a:pt x="1134" y="1185"/>
                  </a:moveTo>
                  <a:lnTo>
                    <a:pt x="1562" y="1185"/>
                  </a:lnTo>
                  <a:lnTo>
                    <a:pt x="1562" y="1510"/>
                  </a:lnTo>
                  <a:lnTo>
                    <a:pt x="1139" y="1510"/>
                  </a:lnTo>
                  <a:cubicBezTo>
                    <a:pt x="1055" y="1510"/>
                    <a:pt x="995" y="1497"/>
                    <a:pt x="959" y="1471"/>
                  </a:cubicBezTo>
                  <a:cubicBezTo>
                    <a:pt x="924" y="1446"/>
                    <a:pt x="906" y="1405"/>
                    <a:pt x="906" y="1349"/>
                  </a:cubicBezTo>
                  <a:cubicBezTo>
                    <a:pt x="906" y="1296"/>
                    <a:pt x="924" y="1255"/>
                    <a:pt x="960" y="1227"/>
                  </a:cubicBezTo>
                  <a:cubicBezTo>
                    <a:pt x="996" y="1199"/>
                    <a:pt x="1054" y="1185"/>
                    <a:pt x="1134" y="1185"/>
                  </a:cubicBezTo>
                  <a:close/>
                  <a:moveTo>
                    <a:pt x="835" y="0"/>
                  </a:moveTo>
                  <a:lnTo>
                    <a:pt x="0" y="0"/>
                  </a:lnTo>
                  <a:cubicBezTo>
                    <a:pt x="55" y="130"/>
                    <a:pt x="97" y="275"/>
                    <a:pt x="127" y="433"/>
                  </a:cubicBezTo>
                  <a:lnTo>
                    <a:pt x="157" y="614"/>
                  </a:lnTo>
                  <a:cubicBezTo>
                    <a:pt x="175" y="706"/>
                    <a:pt x="210" y="779"/>
                    <a:pt x="263" y="833"/>
                  </a:cubicBezTo>
                  <a:cubicBezTo>
                    <a:pt x="315" y="888"/>
                    <a:pt x="388" y="929"/>
                    <a:pt x="481" y="956"/>
                  </a:cubicBezTo>
                  <a:cubicBezTo>
                    <a:pt x="575" y="982"/>
                    <a:pt x="695" y="999"/>
                    <a:pt x="842" y="1006"/>
                  </a:cubicBezTo>
                  <a:lnTo>
                    <a:pt x="844" y="1014"/>
                  </a:lnTo>
                  <a:cubicBezTo>
                    <a:pt x="570" y="1036"/>
                    <a:pt x="373" y="1102"/>
                    <a:pt x="251" y="1214"/>
                  </a:cubicBezTo>
                  <a:cubicBezTo>
                    <a:pt x="129" y="1325"/>
                    <a:pt x="69" y="1478"/>
                    <a:pt x="69" y="1671"/>
                  </a:cubicBezTo>
                  <a:cubicBezTo>
                    <a:pt x="69" y="1827"/>
                    <a:pt x="111" y="1960"/>
                    <a:pt x="196" y="2069"/>
                  </a:cubicBezTo>
                  <a:cubicBezTo>
                    <a:pt x="281" y="2179"/>
                    <a:pt x="398" y="2261"/>
                    <a:pt x="547" y="2315"/>
                  </a:cubicBezTo>
                  <a:cubicBezTo>
                    <a:pt x="697" y="2370"/>
                    <a:pt x="870" y="2397"/>
                    <a:pt x="1065" y="2397"/>
                  </a:cubicBezTo>
                  <a:lnTo>
                    <a:pt x="2471" y="2397"/>
                  </a:lnTo>
                  <a:lnTo>
                    <a:pt x="2471" y="0"/>
                  </a:lnTo>
                  <a:lnTo>
                    <a:pt x="1562" y="0"/>
                  </a:lnTo>
                  <a:lnTo>
                    <a:pt x="1562" y="828"/>
                  </a:lnTo>
                  <a:lnTo>
                    <a:pt x="1391" y="828"/>
                  </a:lnTo>
                  <a:cubicBezTo>
                    <a:pt x="1288" y="828"/>
                    <a:pt x="1205" y="816"/>
                    <a:pt x="1144" y="790"/>
                  </a:cubicBezTo>
                  <a:cubicBezTo>
                    <a:pt x="1083" y="764"/>
                    <a:pt x="1039" y="727"/>
                    <a:pt x="1010" y="679"/>
                  </a:cubicBezTo>
                  <a:cubicBezTo>
                    <a:pt x="982" y="630"/>
                    <a:pt x="962" y="568"/>
                    <a:pt x="951" y="492"/>
                  </a:cubicBezTo>
                  <a:lnTo>
                    <a:pt x="933" y="361"/>
                  </a:lnTo>
                  <a:cubicBezTo>
                    <a:pt x="921" y="272"/>
                    <a:pt x="908" y="200"/>
                    <a:pt x="892" y="144"/>
                  </a:cubicBezTo>
                  <a:cubicBezTo>
                    <a:pt x="875" y="89"/>
                    <a:pt x="857" y="41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D2445D-2204-459C-AE55-499BD2060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0076457" y="5691088"/>
              <a:ext cx="762474" cy="862431"/>
            </a:xfrm>
            <a:custGeom>
              <a:avLst/>
              <a:gdLst>
                <a:gd name="T0" fmla="*/ 2117 w 2117"/>
                <a:gd name="T1" fmla="*/ 0 h 2397"/>
                <a:gd name="T2" fmla="*/ 0 w 2117"/>
                <a:gd name="T3" fmla="*/ 0 h 2397"/>
                <a:gd name="T4" fmla="*/ 0 w 2117"/>
                <a:gd name="T5" fmla="*/ 854 h 2397"/>
                <a:gd name="T6" fmla="*/ 1207 w 2117"/>
                <a:gd name="T7" fmla="*/ 854 h 2397"/>
                <a:gd name="T8" fmla="*/ 1207 w 2117"/>
                <a:gd name="T9" fmla="*/ 1036 h 2397"/>
                <a:gd name="T10" fmla="*/ 176 w 2117"/>
                <a:gd name="T11" fmla="*/ 1033 h 2397"/>
                <a:gd name="T12" fmla="*/ 176 w 2117"/>
                <a:gd name="T13" fmla="*/ 1348 h 2397"/>
                <a:gd name="T14" fmla="*/ 1207 w 2117"/>
                <a:gd name="T15" fmla="*/ 1348 h 2397"/>
                <a:gd name="T16" fmla="*/ 1207 w 2117"/>
                <a:gd name="T17" fmla="*/ 1532 h 2397"/>
                <a:gd name="T18" fmla="*/ 3 w 2117"/>
                <a:gd name="T19" fmla="*/ 1532 h 2397"/>
                <a:gd name="T20" fmla="*/ 3 w 2117"/>
                <a:gd name="T21" fmla="*/ 2397 h 2397"/>
                <a:gd name="T22" fmla="*/ 2117 w 2117"/>
                <a:gd name="T23" fmla="*/ 2397 h 2397"/>
                <a:gd name="T24" fmla="*/ 2117 w 2117"/>
                <a:gd name="T25" fmla="*/ 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7" h="2397">
                  <a:moveTo>
                    <a:pt x="2117" y="0"/>
                  </a:moveTo>
                  <a:lnTo>
                    <a:pt x="0" y="0"/>
                  </a:lnTo>
                  <a:lnTo>
                    <a:pt x="0" y="854"/>
                  </a:lnTo>
                  <a:lnTo>
                    <a:pt x="1207" y="854"/>
                  </a:lnTo>
                  <a:lnTo>
                    <a:pt x="1207" y="1036"/>
                  </a:lnTo>
                  <a:lnTo>
                    <a:pt x="176" y="1033"/>
                  </a:lnTo>
                  <a:lnTo>
                    <a:pt x="176" y="1348"/>
                  </a:lnTo>
                  <a:lnTo>
                    <a:pt x="1207" y="1348"/>
                  </a:lnTo>
                  <a:lnTo>
                    <a:pt x="1207" y="1532"/>
                  </a:lnTo>
                  <a:lnTo>
                    <a:pt x="3" y="1532"/>
                  </a:lnTo>
                  <a:lnTo>
                    <a:pt x="3" y="2397"/>
                  </a:lnTo>
                  <a:lnTo>
                    <a:pt x="2117" y="2397"/>
                  </a:lnTo>
                  <a:lnTo>
                    <a:pt x="2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3A6C035-5333-4B74-9E6B-B403C33C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0979303" y="1734427"/>
              <a:ext cx="909226" cy="966050"/>
            </a:xfrm>
            <a:custGeom>
              <a:avLst/>
              <a:gdLst>
                <a:gd name="T0" fmla="*/ 1641 w 2528"/>
                <a:gd name="T1" fmla="*/ 1343 h 2681"/>
                <a:gd name="T2" fmla="*/ 1551 w 2528"/>
                <a:gd name="T3" fmla="*/ 1709 h 2681"/>
                <a:gd name="T4" fmla="*/ 1268 w 2528"/>
                <a:gd name="T5" fmla="*/ 1827 h 2681"/>
                <a:gd name="T6" fmla="*/ 979 w 2528"/>
                <a:gd name="T7" fmla="*/ 1709 h 2681"/>
                <a:gd name="T8" fmla="*/ 887 w 2528"/>
                <a:gd name="T9" fmla="*/ 1341 h 2681"/>
                <a:gd name="T10" fmla="*/ 979 w 2528"/>
                <a:gd name="T11" fmla="*/ 971 h 2681"/>
                <a:gd name="T12" fmla="*/ 1268 w 2528"/>
                <a:gd name="T13" fmla="*/ 852 h 2681"/>
                <a:gd name="T14" fmla="*/ 1551 w 2528"/>
                <a:gd name="T15" fmla="*/ 971 h 2681"/>
                <a:gd name="T16" fmla="*/ 1641 w 2528"/>
                <a:gd name="T17" fmla="*/ 1343 h 2681"/>
                <a:gd name="T18" fmla="*/ 2528 w 2528"/>
                <a:gd name="T19" fmla="*/ 1338 h 2681"/>
                <a:gd name="T20" fmla="*/ 2199 w 2528"/>
                <a:gd name="T21" fmla="*/ 334 h 2681"/>
                <a:gd name="T22" fmla="*/ 1266 w 2528"/>
                <a:gd name="T23" fmla="*/ 0 h 2681"/>
                <a:gd name="T24" fmla="*/ 330 w 2528"/>
                <a:gd name="T25" fmla="*/ 334 h 2681"/>
                <a:gd name="T26" fmla="*/ 0 w 2528"/>
                <a:gd name="T27" fmla="*/ 1338 h 2681"/>
                <a:gd name="T28" fmla="*/ 330 w 2528"/>
                <a:gd name="T29" fmla="*/ 2346 h 2681"/>
                <a:gd name="T30" fmla="*/ 1268 w 2528"/>
                <a:gd name="T31" fmla="*/ 2681 h 2681"/>
                <a:gd name="T32" fmla="*/ 2200 w 2528"/>
                <a:gd name="T33" fmla="*/ 2346 h 2681"/>
                <a:gd name="T34" fmla="*/ 2528 w 2528"/>
                <a:gd name="T35" fmla="*/ 1338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8" h="2681">
                  <a:moveTo>
                    <a:pt x="1641" y="1343"/>
                  </a:moveTo>
                  <a:cubicBezTo>
                    <a:pt x="1641" y="1508"/>
                    <a:pt x="1611" y="1630"/>
                    <a:pt x="1551" y="1709"/>
                  </a:cubicBezTo>
                  <a:cubicBezTo>
                    <a:pt x="1492" y="1788"/>
                    <a:pt x="1397" y="1827"/>
                    <a:pt x="1268" y="1827"/>
                  </a:cubicBezTo>
                  <a:cubicBezTo>
                    <a:pt x="1136" y="1827"/>
                    <a:pt x="1040" y="1788"/>
                    <a:pt x="979" y="1709"/>
                  </a:cubicBezTo>
                  <a:cubicBezTo>
                    <a:pt x="918" y="1630"/>
                    <a:pt x="887" y="1508"/>
                    <a:pt x="887" y="1341"/>
                  </a:cubicBezTo>
                  <a:cubicBezTo>
                    <a:pt x="887" y="1174"/>
                    <a:pt x="918" y="1051"/>
                    <a:pt x="979" y="971"/>
                  </a:cubicBezTo>
                  <a:cubicBezTo>
                    <a:pt x="1040" y="892"/>
                    <a:pt x="1136" y="852"/>
                    <a:pt x="1268" y="852"/>
                  </a:cubicBezTo>
                  <a:cubicBezTo>
                    <a:pt x="1397" y="852"/>
                    <a:pt x="1492" y="892"/>
                    <a:pt x="1551" y="971"/>
                  </a:cubicBezTo>
                  <a:cubicBezTo>
                    <a:pt x="1611" y="1051"/>
                    <a:pt x="1641" y="1174"/>
                    <a:pt x="1641" y="1343"/>
                  </a:cubicBezTo>
                  <a:close/>
                  <a:moveTo>
                    <a:pt x="2528" y="1338"/>
                  </a:moveTo>
                  <a:cubicBezTo>
                    <a:pt x="2528" y="891"/>
                    <a:pt x="2419" y="557"/>
                    <a:pt x="2199" y="334"/>
                  </a:cubicBezTo>
                  <a:cubicBezTo>
                    <a:pt x="1980" y="111"/>
                    <a:pt x="1669" y="0"/>
                    <a:pt x="1266" y="0"/>
                  </a:cubicBezTo>
                  <a:cubicBezTo>
                    <a:pt x="862" y="0"/>
                    <a:pt x="550" y="111"/>
                    <a:pt x="330" y="334"/>
                  </a:cubicBezTo>
                  <a:cubicBezTo>
                    <a:pt x="110" y="557"/>
                    <a:pt x="0" y="891"/>
                    <a:pt x="0" y="1338"/>
                  </a:cubicBezTo>
                  <a:cubicBezTo>
                    <a:pt x="0" y="1787"/>
                    <a:pt x="110" y="2123"/>
                    <a:pt x="330" y="2346"/>
                  </a:cubicBezTo>
                  <a:cubicBezTo>
                    <a:pt x="550" y="2569"/>
                    <a:pt x="862" y="2681"/>
                    <a:pt x="1268" y="2681"/>
                  </a:cubicBezTo>
                  <a:cubicBezTo>
                    <a:pt x="1671" y="2681"/>
                    <a:pt x="1981" y="2569"/>
                    <a:pt x="2200" y="2346"/>
                  </a:cubicBezTo>
                  <a:cubicBezTo>
                    <a:pt x="2419" y="2123"/>
                    <a:pt x="2528" y="1787"/>
                    <a:pt x="2528" y="1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5DDED3C-E05C-4AF2-BD9E-D2D4BAA9E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2652653"/>
              <a:ext cx="862968" cy="1076047"/>
            </a:xfrm>
            <a:custGeom>
              <a:avLst/>
              <a:gdLst>
                <a:gd name="T0" fmla="*/ 0 w 2398"/>
                <a:gd name="T1" fmla="*/ 1989 h 2989"/>
                <a:gd name="T2" fmla="*/ 995 w 2398"/>
                <a:gd name="T3" fmla="*/ 1720 h 2989"/>
                <a:gd name="T4" fmla="*/ 2088 w 2398"/>
                <a:gd name="T5" fmla="*/ 1502 h 2989"/>
                <a:gd name="T6" fmla="*/ 2088 w 2398"/>
                <a:gd name="T7" fmla="*/ 1480 h 2989"/>
                <a:gd name="T8" fmla="*/ 986 w 2398"/>
                <a:gd name="T9" fmla="*/ 1253 h 2989"/>
                <a:gd name="T10" fmla="*/ 0 w 2398"/>
                <a:gd name="T11" fmla="*/ 979 h 2989"/>
                <a:gd name="T12" fmla="*/ 0 w 2398"/>
                <a:gd name="T13" fmla="*/ 0 h 2989"/>
                <a:gd name="T14" fmla="*/ 2398 w 2398"/>
                <a:gd name="T15" fmla="*/ 758 h 2989"/>
                <a:gd name="T16" fmla="*/ 2398 w 2398"/>
                <a:gd name="T17" fmla="*/ 2230 h 2989"/>
                <a:gd name="T18" fmla="*/ 0 w 2398"/>
                <a:gd name="T19" fmla="*/ 2989 h 2989"/>
                <a:gd name="T20" fmla="*/ 0 w 2398"/>
                <a:gd name="T21" fmla="*/ 1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8" h="2989">
                  <a:moveTo>
                    <a:pt x="0" y="1989"/>
                  </a:moveTo>
                  <a:cubicBezTo>
                    <a:pt x="316" y="1889"/>
                    <a:pt x="647" y="1799"/>
                    <a:pt x="995" y="1720"/>
                  </a:cubicBezTo>
                  <a:cubicBezTo>
                    <a:pt x="1342" y="1642"/>
                    <a:pt x="1706" y="1569"/>
                    <a:pt x="2088" y="1502"/>
                  </a:cubicBezTo>
                  <a:lnTo>
                    <a:pt x="2088" y="1480"/>
                  </a:lnTo>
                  <a:cubicBezTo>
                    <a:pt x="1697" y="1409"/>
                    <a:pt x="1330" y="1333"/>
                    <a:pt x="986" y="1253"/>
                  </a:cubicBezTo>
                  <a:cubicBezTo>
                    <a:pt x="642" y="1173"/>
                    <a:pt x="314" y="1082"/>
                    <a:pt x="0" y="979"/>
                  </a:cubicBezTo>
                  <a:lnTo>
                    <a:pt x="0" y="0"/>
                  </a:lnTo>
                  <a:lnTo>
                    <a:pt x="2398" y="758"/>
                  </a:lnTo>
                  <a:lnTo>
                    <a:pt x="2398" y="2230"/>
                  </a:lnTo>
                  <a:lnTo>
                    <a:pt x="0" y="2989"/>
                  </a:lnTo>
                  <a:lnTo>
                    <a:pt x="0" y="19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071B0DC-7FB6-4C7C-97F2-16CABAAAC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1003230" y="3719133"/>
              <a:ext cx="862968" cy="889531"/>
            </a:xfrm>
            <a:custGeom>
              <a:avLst/>
              <a:gdLst>
                <a:gd name="T0" fmla="*/ 1212 w 2398"/>
                <a:gd name="T1" fmla="*/ 1134 h 2472"/>
                <a:gd name="T2" fmla="*/ 1212 w 2398"/>
                <a:gd name="T3" fmla="*/ 1563 h 2472"/>
                <a:gd name="T4" fmla="*/ 887 w 2398"/>
                <a:gd name="T5" fmla="*/ 1563 h 2472"/>
                <a:gd name="T6" fmla="*/ 887 w 2398"/>
                <a:gd name="T7" fmla="*/ 1139 h 2472"/>
                <a:gd name="T8" fmla="*/ 926 w 2398"/>
                <a:gd name="T9" fmla="*/ 960 h 2472"/>
                <a:gd name="T10" fmla="*/ 1048 w 2398"/>
                <a:gd name="T11" fmla="*/ 906 h 2472"/>
                <a:gd name="T12" fmla="*/ 1170 w 2398"/>
                <a:gd name="T13" fmla="*/ 961 h 2472"/>
                <a:gd name="T14" fmla="*/ 1212 w 2398"/>
                <a:gd name="T15" fmla="*/ 1134 h 2472"/>
                <a:gd name="T16" fmla="*/ 2398 w 2398"/>
                <a:gd name="T17" fmla="*/ 836 h 2472"/>
                <a:gd name="T18" fmla="*/ 2398 w 2398"/>
                <a:gd name="T19" fmla="*/ 0 h 2472"/>
                <a:gd name="T20" fmla="*/ 1964 w 2398"/>
                <a:gd name="T21" fmla="*/ 127 h 2472"/>
                <a:gd name="T22" fmla="*/ 1783 w 2398"/>
                <a:gd name="T23" fmla="*/ 158 h 2472"/>
                <a:gd name="T24" fmla="*/ 1564 w 2398"/>
                <a:gd name="T25" fmla="*/ 263 h 2472"/>
                <a:gd name="T26" fmla="*/ 1442 w 2398"/>
                <a:gd name="T27" fmla="*/ 482 h 2472"/>
                <a:gd name="T28" fmla="*/ 1391 w 2398"/>
                <a:gd name="T29" fmla="*/ 843 h 2472"/>
                <a:gd name="T30" fmla="*/ 1383 w 2398"/>
                <a:gd name="T31" fmla="*/ 844 h 2472"/>
                <a:gd name="T32" fmla="*/ 1184 w 2398"/>
                <a:gd name="T33" fmla="*/ 251 h 2472"/>
                <a:gd name="T34" fmla="*/ 727 w 2398"/>
                <a:gd name="T35" fmla="*/ 69 h 2472"/>
                <a:gd name="T36" fmla="*/ 328 w 2398"/>
                <a:gd name="T37" fmla="*/ 196 h 2472"/>
                <a:gd name="T38" fmla="*/ 82 w 2398"/>
                <a:gd name="T39" fmla="*/ 548 h 2472"/>
                <a:gd name="T40" fmla="*/ 0 w 2398"/>
                <a:gd name="T41" fmla="*/ 1065 h 2472"/>
                <a:gd name="T42" fmla="*/ 0 w 2398"/>
                <a:gd name="T43" fmla="*/ 2472 h 2472"/>
                <a:gd name="T44" fmla="*/ 2398 w 2398"/>
                <a:gd name="T45" fmla="*/ 2472 h 2472"/>
                <a:gd name="T46" fmla="*/ 2398 w 2398"/>
                <a:gd name="T47" fmla="*/ 1563 h 2472"/>
                <a:gd name="T48" fmla="*/ 1569 w 2398"/>
                <a:gd name="T49" fmla="*/ 1563 h 2472"/>
                <a:gd name="T50" fmla="*/ 1569 w 2398"/>
                <a:gd name="T51" fmla="*/ 1392 h 2472"/>
                <a:gd name="T52" fmla="*/ 1607 w 2398"/>
                <a:gd name="T53" fmla="*/ 1145 h 2472"/>
                <a:gd name="T54" fmla="*/ 1719 w 2398"/>
                <a:gd name="T55" fmla="*/ 1011 h 2472"/>
                <a:gd name="T56" fmla="*/ 1906 w 2398"/>
                <a:gd name="T57" fmla="*/ 951 h 2472"/>
                <a:gd name="T58" fmla="*/ 2036 w 2398"/>
                <a:gd name="T59" fmla="*/ 933 h 2472"/>
                <a:gd name="T60" fmla="*/ 2253 w 2398"/>
                <a:gd name="T61" fmla="*/ 892 h 2472"/>
                <a:gd name="T62" fmla="*/ 2398 w 2398"/>
                <a:gd name="T63" fmla="*/ 836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98" h="2472">
                  <a:moveTo>
                    <a:pt x="1212" y="1134"/>
                  </a:moveTo>
                  <a:lnTo>
                    <a:pt x="1212" y="1563"/>
                  </a:lnTo>
                  <a:lnTo>
                    <a:pt x="887" y="1563"/>
                  </a:lnTo>
                  <a:lnTo>
                    <a:pt x="887" y="1139"/>
                  </a:lnTo>
                  <a:cubicBezTo>
                    <a:pt x="887" y="1055"/>
                    <a:pt x="900" y="995"/>
                    <a:pt x="926" y="960"/>
                  </a:cubicBezTo>
                  <a:cubicBezTo>
                    <a:pt x="952" y="924"/>
                    <a:pt x="992" y="906"/>
                    <a:pt x="1048" y="906"/>
                  </a:cubicBezTo>
                  <a:cubicBezTo>
                    <a:pt x="1102" y="906"/>
                    <a:pt x="1143" y="924"/>
                    <a:pt x="1170" y="961"/>
                  </a:cubicBezTo>
                  <a:cubicBezTo>
                    <a:pt x="1198" y="997"/>
                    <a:pt x="1212" y="1055"/>
                    <a:pt x="1212" y="1134"/>
                  </a:cubicBezTo>
                  <a:close/>
                  <a:moveTo>
                    <a:pt x="2398" y="836"/>
                  </a:moveTo>
                  <a:lnTo>
                    <a:pt x="2398" y="0"/>
                  </a:lnTo>
                  <a:cubicBezTo>
                    <a:pt x="2267" y="55"/>
                    <a:pt x="2123" y="97"/>
                    <a:pt x="1964" y="127"/>
                  </a:cubicBezTo>
                  <a:lnTo>
                    <a:pt x="1783" y="158"/>
                  </a:lnTo>
                  <a:cubicBezTo>
                    <a:pt x="1692" y="176"/>
                    <a:pt x="1619" y="211"/>
                    <a:pt x="1564" y="263"/>
                  </a:cubicBezTo>
                  <a:cubicBezTo>
                    <a:pt x="1509" y="316"/>
                    <a:pt x="1468" y="388"/>
                    <a:pt x="1442" y="482"/>
                  </a:cubicBezTo>
                  <a:cubicBezTo>
                    <a:pt x="1415" y="575"/>
                    <a:pt x="1398" y="695"/>
                    <a:pt x="1391" y="843"/>
                  </a:cubicBezTo>
                  <a:lnTo>
                    <a:pt x="1383" y="844"/>
                  </a:lnTo>
                  <a:cubicBezTo>
                    <a:pt x="1362" y="571"/>
                    <a:pt x="1295" y="373"/>
                    <a:pt x="1184" y="251"/>
                  </a:cubicBezTo>
                  <a:cubicBezTo>
                    <a:pt x="1072" y="130"/>
                    <a:pt x="920" y="69"/>
                    <a:pt x="727" y="69"/>
                  </a:cubicBezTo>
                  <a:cubicBezTo>
                    <a:pt x="570" y="69"/>
                    <a:pt x="438" y="111"/>
                    <a:pt x="328" y="196"/>
                  </a:cubicBezTo>
                  <a:cubicBezTo>
                    <a:pt x="219" y="281"/>
                    <a:pt x="137" y="398"/>
                    <a:pt x="82" y="548"/>
                  </a:cubicBezTo>
                  <a:cubicBezTo>
                    <a:pt x="27" y="697"/>
                    <a:pt x="0" y="870"/>
                    <a:pt x="0" y="1065"/>
                  </a:cubicBezTo>
                  <a:lnTo>
                    <a:pt x="0" y="2472"/>
                  </a:lnTo>
                  <a:lnTo>
                    <a:pt x="2398" y="2472"/>
                  </a:lnTo>
                  <a:lnTo>
                    <a:pt x="2398" y="1563"/>
                  </a:lnTo>
                  <a:lnTo>
                    <a:pt x="1569" y="1563"/>
                  </a:lnTo>
                  <a:lnTo>
                    <a:pt x="1569" y="1392"/>
                  </a:lnTo>
                  <a:cubicBezTo>
                    <a:pt x="1569" y="1288"/>
                    <a:pt x="1582" y="1206"/>
                    <a:pt x="1607" y="1145"/>
                  </a:cubicBezTo>
                  <a:cubicBezTo>
                    <a:pt x="1633" y="1084"/>
                    <a:pt x="1670" y="1039"/>
                    <a:pt x="1719" y="1011"/>
                  </a:cubicBezTo>
                  <a:cubicBezTo>
                    <a:pt x="1767" y="982"/>
                    <a:pt x="1830" y="963"/>
                    <a:pt x="1906" y="951"/>
                  </a:cubicBezTo>
                  <a:lnTo>
                    <a:pt x="2036" y="933"/>
                  </a:lnTo>
                  <a:cubicBezTo>
                    <a:pt x="2125" y="922"/>
                    <a:pt x="2198" y="908"/>
                    <a:pt x="2253" y="892"/>
                  </a:cubicBezTo>
                  <a:cubicBezTo>
                    <a:pt x="2308" y="876"/>
                    <a:pt x="2357" y="857"/>
                    <a:pt x="2398" y="8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715F392-9BCF-4C90-A32D-EEB15231A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4696343"/>
              <a:ext cx="862968" cy="762000"/>
            </a:xfrm>
            <a:custGeom>
              <a:avLst/>
              <a:gdLst>
                <a:gd name="T0" fmla="*/ 0 w 2398"/>
                <a:gd name="T1" fmla="*/ 2116 h 2116"/>
                <a:gd name="T2" fmla="*/ 0 w 2398"/>
                <a:gd name="T3" fmla="*/ 3 h 2116"/>
                <a:gd name="T4" fmla="*/ 866 w 2398"/>
                <a:gd name="T5" fmla="*/ 3 h 2116"/>
                <a:gd name="T6" fmla="*/ 866 w 2398"/>
                <a:gd name="T7" fmla="*/ 1207 h 2116"/>
                <a:gd name="T8" fmla="*/ 1050 w 2398"/>
                <a:gd name="T9" fmla="*/ 1207 h 2116"/>
                <a:gd name="T10" fmla="*/ 1050 w 2398"/>
                <a:gd name="T11" fmla="*/ 175 h 2116"/>
                <a:gd name="T12" fmla="*/ 1365 w 2398"/>
                <a:gd name="T13" fmla="*/ 175 h 2116"/>
                <a:gd name="T14" fmla="*/ 1361 w 2398"/>
                <a:gd name="T15" fmla="*/ 1207 h 2116"/>
                <a:gd name="T16" fmla="*/ 1544 w 2398"/>
                <a:gd name="T17" fmla="*/ 1207 h 2116"/>
                <a:gd name="T18" fmla="*/ 1544 w 2398"/>
                <a:gd name="T19" fmla="*/ 0 h 2116"/>
                <a:gd name="T20" fmla="*/ 2398 w 2398"/>
                <a:gd name="T21" fmla="*/ 0 h 2116"/>
                <a:gd name="T22" fmla="*/ 2398 w 2398"/>
                <a:gd name="T23" fmla="*/ 2116 h 2116"/>
                <a:gd name="T24" fmla="*/ 0 w 2398"/>
                <a:gd name="T25" fmla="*/ 2116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8" h="2116">
                  <a:moveTo>
                    <a:pt x="0" y="2116"/>
                  </a:moveTo>
                  <a:lnTo>
                    <a:pt x="0" y="3"/>
                  </a:lnTo>
                  <a:lnTo>
                    <a:pt x="866" y="3"/>
                  </a:lnTo>
                  <a:lnTo>
                    <a:pt x="866" y="1207"/>
                  </a:lnTo>
                  <a:lnTo>
                    <a:pt x="1050" y="1207"/>
                  </a:lnTo>
                  <a:lnTo>
                    <a:pt x="1050" y="175"/>
                  </a:lnTo>
                  <a:lnTo>
                    <a:pt x="1365" y="175"/>
                  </a:lnTo>
                  <a:lnTo>
                    <a:pt x="1361" y="1207"/>
                  </a:lnTo>
                  <a:lnTo>
                    <a:pt x="1544" y="1207"/>
                  </a:lnTo>
                  <a:lnTo>
                    <a:pt x="1544" y="0"/>
                  </a:lnTo>
                  <a:lnTo>
                    <a:pt x="2398" y="0"/>
                  </a:lnTo>
                  <a:lnTo>
                    <a:pt x="2398" y="2116"/>
                  </a:lnTo>
                  <a:lnTo>
                    <a:pt x="0" y="2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132EFA6-1CE3-4B85-B6FD-BE67AF938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1003230" y="5515732"/>
              <a:ext cx="862968" cy="1037787"/>
            </a:xfrm>
            <a:custGeom>
              <a:avLst/>
              <a:gdLst>
                <a:gd name="T0" fmla="*/ 1609 w 2398"/>
                <a:gd name="T1" fmla="*/ 1616 h 2883"/>
                <a:gd name="T2" fmla="*/ 1996 w 2398"/>
                <a:gd name="T3" fmla="*/ 1962 h 2883"/>
                <a:gd name="T4" fmla="*/ 2398 w 2398"/>
                <a:gd name="T5" fmla="*/ 1962 h 2883"/>
                <a:gd name="T6" fmla="*/ 2398 w 2398"/>
                <a:gd name="T7" fmla="*/ 2883 h 2883"/>
                <a:gd name="T8" fmla="*/ 0 w 2398"/>
                <a:gd name="T9" fmla="*/ 2883 h 2883"/>
                <a:gd name="T10" fmla="*/ 0 w 2398"/>
                <a:gd name="T11" fmla="*/ 1962 h 2883"/>
                <a:gd name="T12" fmla="*/ 1318 w 2398"/>
                <a:gd name="T13" fmla="*/ 1962 h 2883"/>
                <a:gd name="T14" fmla="*/ 1318 w 2398"/>
                <a:gd name="T15" fmla="*/ 1932 h 2883"/>
                <a:gd name="T16" fmla="*/ 928 w 2398"/>
                <a:gd name="T17" fmla="*/ 1804 h 2883"/>
                <a:gd name="T18" fmla="*/ 590 w 2398"/>
                <a:gd name="T19" fmla="*/ 1610 h 2883"/>
                <a:gd name="T20" fmla="*/ 0 w 2398"/>
                <a:gd name="T21" fmla="*/ 1179 h 2883"/>
                <a:gd name="T22" fmla="*/ 0 w 2398"/>
                <a:gd name="T23" fmla="*/ 39 h 2883"/>
                <a:gd name="T24" fmla="*/ 1038 w 2398"/>
                <a:gd name="T25" fmla="*/ 1075 h 2883"/>
                <a:gd name="T26" fmla="*/ 2398 w 2398"/>
                <a:gd name="T27" fmla="*/ 0 h 2883"/>
                <a:gd name="T28" fmla="*/ 2398 w 2398"/>
                <a:gd name="T29" fmla="*/ 1122 h 2883"/>
                <a:gd name="T30" fmla="*/ 1609 w 2398"/>
                <a:gd name="T31" fmla="*/ 1616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8" h="2883">
                  <a:moveTo>
                    <a:pt x="1609" y="1616"/>
                  </a:moveTo>
                  <a:lnTo>
                    <a:pt x="1996" y="1962"/>
                  </a:lnTo>
                  <a:lnTo>
                    <a:pt x="2398" y="1962"/>
                  </a:lnTo>
                  <a:lnTo>
                    <a:pt x="2398" y="2883"/>
                  </a:lnTo>
                  <a:lnTo>
                    <a:pt x="0" y="2883"/>
                  </a:lnTo>
                  <a:lnTo>
                    <a:pt x="0" y="1962"/>
                  </a:lnTo>
                  <a:lnTo>
                    <a:pt x="1318" y="1962"/>
                  </a:lnTo>
                  <a:lnTo>
                    <a:pt x="1318" y="1932"/>
                  </a:lnTo>
                  <a:cubicBezTo>
                    <a:pt x="1160" y="1892"/>
                    <a:pt x="1031" y="1849"/>
                    <a:pt x="928" y="1804"/>
                  </a:cubicBezTo>
                  <a:cubicBezTo>
                    <a:pt x="826" y="1759"/>
                    <a:pt x="714" y="1694"/>
                    <a:pt x="590" y="1610"/>
                  </a:cubicBezTo>
                  <a:cubicBezTo>
                    <a:pt x="467" y="1526"/>
                    <a:pt x="270" y="1382"/>
                    <a:pt x="0" y="1179"/>
                  </a:cubicBezTo>
                  <a:lnTo>
                    <a:pt x="0" y="39"/>
                  </a:lnTo>
                  <a:lnTo>
                    <a:pt x="1038" y="1075"/>
                  </a:lnTo>
                  <a:lnTo>
                    <a:pt x="2398" y="0"/>
                  </a:lnTo>
                  <a:lnTo>
                    <a:pt x="2398" y="1122"/>
                  </a:lnTo>
                  <a:lnTo>
                    <a:pt x="1609" y="1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1216151"/>
            <a:ext cx="4910328" cy="2484694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000">
                <a:solidFill>
                  <a:srgbClr val="831C00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4406710"/>
            <a:ext cx="4910328" cy="16557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400">
                <a:solidFill>
                  <a:srgbClr val="831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1" name="Kuvan paikkamerkki 2">
            <a:extLst>
              <a:ext uri="{FF2B5EF4-FFF2-40B4-BE49-F238E27FC236}">
                <a16:creationId xmlns:a16="http://schemas.microsoft.com/office/drawing/2014/main" id="{31563A72-AB79-43BD-8B38-EB94EB29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351776" y="1308790"/>
            <a:ext cx="3488436" cy="414955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876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10415016" cy="12984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968" y="2263139"/>
            <a:ext cx="10415016" cy="3835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6968" y="6356350"/>
            <a:ext cx="2694432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AA9CBD6-7A50-4391-838E-48580FF05931}" type="datetime1">
              <a:rPr lang="fi-FI" smtClean="0"/>
              <a:t>11.4.2024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6356350"/>
            <a:ext cx="969264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75" r:id="rId5"/>
    <p:sldLayoutId id="2147483660" r:id="rId6"/>
    <p:sldLayoutId id="2147483672" r:id="rId7"/>
    <p:sldLayoutId id="2147483673" r:id="rId8"/>
    <p:sldLayoutId id="2147483674" r:id="rId9"/>
    <p:sldLayoutId id="2147483671" r:id="rId10"/>
    <p:sldLayoutId id="2147483650" r:id="rId11"/>
    <p:sldLayoutId id="2147483661" r:id="rId12"/>
    <p:sldLayoutId id="2147483663" r:id="rId13"/>
    <p:sldLayoutId id="2147483664" r:id="rId14"/>
    <p:sldLayoutId id="2147483665" r:id="rId15"/>
    <p:sldLayoutId id="2147483683" r:id="rId16"/>
    <p:sldLayoutId id="2147483684" r:id="rId17"/>
    <p:sldLayoutId id="2147483685" r:id="rId18"/>
    <p:sldLayoutId id="2147483686" r:id="rId19"/>
    <p:sldLayoutId id="2147483666" r:id="rId20"/>
    <p:sldLayoutId id="2147483688" r:id="rId21"/>
    <p:sldLayoutId id="2147483687" r:id="rId22"/>
    <p:sldLayoutId id="2147483689" r:id="rId23"/>
    <p:sldLayoutId id="2147483690" r:id="rId24"/>
    <p:sldLayoutId id="2147483667" r:id="rId25"/>
    <p:sldLayoutId id="2147483651" r:id="rId26"/>
    <p:sldLayoutId id="2147483679" r:id="rId27"/>
    <p:sldLayoutId id="2147483680" r:id="rId28"/>
    <p:sldLayoutId id="2147483681" r:id="rId29"/>
    <p:sldLayoutId id="2147483682" r:id="rId30"/>
    <p:sldLayoutId id="2147483654" r:id="rId31"/>
    <p:sldLayoutId id="2147483669" r:id="rId32"/>
    <p:sldLayoutId id="2147483655" r:id="rId33"/>
    <p:sldLayoutId id="2147483670" r:id="rId34"/>
    <p:sldLayoutId id="2147483691" r:id="rId35"/>
    <p:sldLayoutId id="2147483692" r:id="rId36"/>
    <p:sldLayoutId id="2147483693" r:id="rId37"/>
    <p:sldLayoutId id="2147483694" r:id="rId3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lnSpc>
          <a:spcPct val="108000"/>
        </a:lnSpc>
        <a:spcBef>
          <a:spcPts val="800"/>
        </a:spcBef>
        <a:buClr>
          <a:schemeClr val="tx2"/>
        </a:buClr>
        <a:buSzPct val="115000"/>
        <a:buFont typeface="Symbol" panose="05050102010706020507" pitchFamily="18" charset="2"/>
        <a:buChar char="·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57188" algn="l" defTabSz="914400" rtl="0" eaLnBrk="1" latinLnBrk="0" hangingPunct="1">
        <a:lnSpc>
          <a:spcPct val="108000"/>
        </a:lnSpc>
        <a:spcBef>
          <a:spcPts val="0"/>
        </a:spcBef>
        <a:buClr>
          <a:schemeClr val="tx2"/>
        </a:buClr>
        <a:buSzPct val="115000"/>
        <a:buFont typeface="Symbol" panose="05050102010706020507" pitchFamily="18" charset="2"/>
        <a:buChar char="·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225" indent="-360363" algn="l" defTabSz="914400" rtl="0" eaLnBrk="1" latinLnBrk="0" hangingPunct="1">
        <a:lnSpc>
          <a:spcPct val="108000"/>
        </a:lnSpc>
        <a:spcBef>
          <a:spcPts val="0"/>
        </a:spcBef>
        <a:buClr>
          <a:schemeClr val="tx2"/>
        </a:buClr>
        <a:buSzPct val="115000"/>
        <a:buFont typeface="Symbol" panose="05050102010706020507" pitchFamily="18" charset="2"/>
        <a:buChar char="·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357188" algn="l" defTabSz="914400" rtl="0" eaLnBrk="1" latinLnBrk="0" hangingPunct="1">
        <a:lnSpc>
          <a:spcPct val="108000"/>
        </a:lnSpc>
        <a:spcBef>
          <a:spcPts val="0"/>
        </a:spcBef>
        <a:buClr>
          <a:schemeClr val="tx2"/>
        </a:buClr>
        <a:buSzPct val="115000"/>
        <a:buFont typeface="Symbol" panose="05050102010706020507" pitchFamily="18" charset="2"/>
        <a:buChar char="·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84363" indent="-361950" algn="l" defTabSz="914400" rtl="0" eaLnBrk="1" latinLnBrk="0" hangingPunct="1">
        <a:lnSpc>
          <a:spcPct val="108000"/>
        </a:lnSpc>
        <a:spcBef>
          <a:spcPts val="0"/>
        </a:spcBef>
        <a:buClr>
          <a:schemeClr val="tx2"/>
        </a:buClr>
        <a:buSzPct val="115000"/>
        <a:buFont typeface="Symbol" panose="05050102010706020507" pitchFamily="18" charset="2"/>
        <a:buChar char="·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qPsO_kSgEJ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E4CD2-BE9A-4E71-A639-017913AEE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28" y="1216151"/>
            <a:ext cx="4910328" cy="2484694"/>
          </a:xfrm>
        </p:spPr>
        <p:txBody>
          <a:bodyPr anchor="t">
            <a:normAutofit/>
          </a:bodyPr>
          <a:lstStyle/>
          <a:p>
            <a:r>
              <a:rPr lang="fi-FI" err="1"/>
              <a:t>Promoting</a:t>
            </a:r>
            <a:r>
              <a:rPr lang="fi-FI"/>
              <a:t> </a:t>
            </a:r>
            <a:r>
              <a:rPr lang="fi-FI" err="1"/>
              <a:t>active</a:t>
            </a:r>
            <a:r>
              <a:rPr lang="fi-FI"/>
              <a:t> </a:t>
            </a:r>
            <a:r>
              <a:rPr lang="fi-FI" err="1"/>
              <a:t>lifestyle</a:t>
            </a:r>
            <a:r>
              <a:rPr lang="fi-FI"/>
              <a:t> in Kerava</a:t>
            </a:r>
            <a:endParaRPr lang="fi-FI" noProof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F2E8414-52B8-4E47-AB75-D268BC4B7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828" y="4406710"/>
            <a:ext cx="4910328" cy="1655762"/>
          </a:xfrm>
        </p:spPr>
        <p:txBody>
          <a:bodyPr anchor="t"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fi-FI" dirty="0">
                <a:cs typeface="Arial"/>
              </a:rPr>
              <a:t>Eeva Saarinen</a:t>
            </a:r>
            <a:br>
              <a:rPr lang="fi-FI" dirty="0">
                <a:cs typeface="Arial"/>
              </a:rPr>
            </a:br>
            <a:r>
              <a:rPr lang="fi-FI" dirty="0" err="1">
                <a:cs typeface="Arial"/>
              </a:rPr>
              <a:t>Head</a:t>
            </a:r>
            <a:r>
              <a:rPr lang="fi-FI" dirty="0">
                <a:cs typeface="Arial"/>
              </a:rPr>
              <a:t> of sport and </a:t>
            </a:r>
            <a:r>
              <a:rPr lang="fi-FI" dirty="0" err="1">
                <a:cs typeface="Arial"/>
              </a:rPr>
              <a:t>outdoor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activities</a:t>
            </a:r>
            <a:endParaRPr lang="fi-FI" noProof="0" dirty="0" err="1"/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>
                <a:cs typeface="Arial"/>
              </a:rPr>
              <a:t>Sara Hemminki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Sport </a:t>
            </a:r>
            <a:r>
              <a:rPr lang="fi-FI" dirty="0" err="1">
                <a:cs typeface="Arial"/>
              </a:rPr>
              <a:t>service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coordinator</a:t>
            </a: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r>
              <a:rPr lang="fi-FI" dirty="0"/>
              <a:t>8.4.2024</a:t>
            </a:r>
            <a:endParaRPr lang="fi-FI" noProof="0" dirty="0"/>
          </a:p>
        </p:txBody>
      </p:sp>
      <p:pic>
        <p:nvPicPr>
          <p:cNvPr id="8" name="Picture Placeholder 7" descr="Two girls running on a track&#10;&#10;Description automatically generated">
            <a:extLst>
              <a:ext uri="{FF2B5EF4-FFF2-40B4-BE49-F238E27FC236}">
                <a16:creationId xmlns:a16="http://schemas.microsoft.com/office/drawing/2014/main" id="{A5C0F3D3-A373-7E5B-6048-82367259FB8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12391" r="30022" b="-2"/>
          <a:stretch/>
        </p:blipFill>
        <p:spPr>
          <a:xfrm>
            <a:off x="7351776" y="1308790"/>
            <a:ext cx="3488436" cy="4149553"/>
          </a:xfrm>
          <a:noFill/>
        </p:spPr>
      </p:pic>
    </p:spTree>
    <p:extLst>
      <p:ext uri="{BB962C8B-B14F-4D97-AF65-F5344CB8AC3E}">
        <p14:creationId xmlns:p14="http://schemas.microsoft.com/office/powerpoint/2010/main" val="125787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E2EB2A-4DA2-4DD8-ACB2-9750E77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10559533" cy="1298448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accent1"/>
                </a:solidFill>
                <a:cs typeface="Arial"/>
              </a:rPr>
              <a:t>Kerava </a:t>
            </a:r>
            <a:r>
              <a:rPr lang="fi-FI" err="1">
                <a:solidFill>
                  <a:schemeClr val="accent1"/>
                </a:solidFill>
                <a:cs typeface="Arial"/>
              </a:rPr>
              <a:t>was</a:t>
            </a:r>
            <a:r>
              <a:rPr lang="fi-FI">
                <a:solidFill>
                  <a:schemeClr val="accent1"/>
                </a:solidFill>
                <a:cs typeface="Arial"/>
              </a:rPr>
              <a:t> in </a:t>
            </a:r>
            <a:r>
              <a:rPr lang="fi-FI" err="1">
                <a:solidFill>
                  <a:schemeClr val="accent1"/>
                </a:solidFill>
                <a:cs typeface="Arial"/>
              </a:rPr>
              <a:t>the</a:t>
            </a:r>
            <a:r>
              <a:rPr lang="fi-FI">
                <a:solidFill>
                  <a:schemeClr val="accent1"/>
                </a:solidFill>
                <a:cs typeface="Arial"/>
              </a:rPr>
              <a:t> </a:t>
            </a:r>
            <a:r>
              <a:rPr lang="fi-FI" err="1">
                <a:solidFill>
                  <a:schemeClr val="accent1"/>
                </a:solidFill>
                <a:cs typeface="Arial"/>
              </a:rPr>
              <a:t>final</a:t>
            </a:r>
            <a:r>
              <a:rPr lang="fi-FI">
                <a:solidFill>
                  <a:schemeClr val="accent1"/>
                </a:solidFill>
                <a:cs typeface="Arial"/>
              </a:rPr>
              <a:t> for </a:t>
            </a:r>
            <a:br>
              <a:rPr lang="fi-FI">
                <a:solidFill>
                  <a:schemeClr val="accent1"/>
                </a:solidFill>
                <a:cs typeface="Arial"/>
              </a:rPr>
            </a:br>
            <a:r>
              <a:rPr lang="fi-FI">
                <a:solidFill>
                  <a:schemeClr val="accent1"/>
                </a:solidFill>
                <a:cs typeface="Arial"/>
              </a:rPr>
              <a:t>"</a:t>
            </a:r>
            <a:r>
              <a:rPr lang="fi-FI" err="1">
                <a:solidFill>
                  <a:schemeClr val="accent1"/>
                </a:solidFill>
                <a:cs typeface="Arial"/>
              </a:rPr>
              <a:t>Finland's</a:t>
            </a:r>
            <a:r>
              <a:rPr lang="fi-FI">
                <a:solidFill>
                  <a:schemeClr val="accent1"/>
                </a:solidFill>
                <a:cs typeface="Arial"/>
              </a:rPr>
              <a:t> </a:t>
            </a:r>
            <a:r>
              <a:rPr lang="fi-FI" err="1">
                <a:solidFill>
                  <a:schemeClr val="accent1"/>
                </a:solidFill>
                <a:cs typeface="Arial"/>
              </a:rPr>
              <a:t>most</a:t>
            </a:r>
            <a:r>
              <a:rPr lang="fi-FI">
                <a:solidFill>
                  <a:schemeClr val="accent1"/>
                </a:solidFill>
                <a:cs typeface="Arial"/>
              </a:rPr>
              <a:t> </a:t>
            </a:r>
            <a:r>
              <a:rPr lang="fi-FI" err="1">
                <a:solidFill>
                  <a:schemeClr val="accent1"/>
                </a:solidFill>
                <a:cs typeface="Arial"/>
              </a:rPr>
              <a:t>active</a:t>
            </a:r>
            <a:r>
              <a:rPr lang="fi-FI">
                <a:solidFill>
                  <a:schemeClr val="accent1"/>
                </a:solidFill>
                <a:cs typeface="Arial"/>
              </a:rPr>
              <a:t> city 2023" at Urheilugaala</a:t>
            </a:r>
            <a:endParaRPr lang="fi-FI" noProof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F94D50-AFC8-4662-94CB-D573E172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2315691"/>
            <a:ext cx="4580382" cy="3835909"/>
          </a:xfrm>
        </p:spPr>
        <p:txBody>
          <a:bodyPr/>
          <a:lstStyle/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2"/>
              </a:rPr>
              <a:t>https://www.youtube.com/watch?v=qPsO_kSgEJ0</a:t>
            </a:r>
            <a:r>
              <a:rPr lang="fi-FI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4" name="Picture 3" descr="A group of people holding green poles&#10;&#10;Description automatically generated">
            <a:extLst>
              <a:ext uri="{FF2B5EF4-FFF2-40B4-BE49-F238E27FC236}">
                <a16:creationId xmlns:a16="http://schemas.microsoft.com/office/drawing/2014/main" id="{9A082778-4106-ECC8-F06F-DD3DC791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931" y="2317151"/>
            <a:ext cx="5826344" cy="40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1398-9AC2-0F9B-F2AE-17522871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10415016" cy="129844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Physical activity in our strategy and policies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D431F3-54D9-418E-B4EC-125129EB3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60628"/>
              </p:ext>
            </p:extLst>
          </p:nvPr>
        </p:nvGraphicFramePr>
        <p:xfrm>
          <a:off x="886968" y="1971675"/>
          <a:ext cx="10415016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55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AF798B6-2483-8046-9586-5B2428EF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10415016" cy="1298448"/>
          </a:xfrm>
        </p:spPr>
        <p:txBody>
          <a:bodyPr anchor="t">
            <a:normAutofit/>
          </a:bodyPr>
          <a:lstStyle/>
          <a:p>
            <a:r>
              <a:rPr lang="fi-FI" err="1">
                <a:solidFill>
                  <a:schemeClr val="accent1"/>
                </a:solidFill>
              </a:rPr>
              <a:t>Infrastructure</a:t>
            </a:r>
            <a:endParaRPr lang="fi-FI" noProof="0">
              <a:solidFill>
                <a:schemeClr val="accent1"/>
              </a:solidFill>
            </a:endParaRPr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7BAC21BE-6C3A-28DB-AA66-033847449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160331"/>
              </p:ext>
            </p:extLst>
          </p:nvPr>
        </p:nvGraphicFramePr>
        <p:xfrm>
          <a:off x="886968" y="2263139"/>
          <a:ext cx="10415016" cy="38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23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838F-9FA0-E563-1BAB-5EA8826A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10415016" cy="129844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Sport services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2C302A3-E3B9-F989-7594-935251BA2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22572"/>
              </p:ext>
            </p:extLst>
          </p:nvPr>
        </p:nvGraphicFramePr>
        <p:xfrm>
          <a:off x="886968" y="2263139"/>
          <a:ext cx="6399657" cy="38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uva 7" descr="Kuva, joka sisältää kohteen vaate, henkilö, lumi, piha-&#10;&#10;Kuvaus luotu automaattisesti">
            <a:extLst>
              <a:ext uri="{FF2B5EF4-FFF2-40B4-BE49-F238E27FC236}">
                <a16:creationId xmlns:a16="http://schemas.microsoft.com/office/drawing/2014/main" id="{D1D0BF40-155F-9A9A-236F-3E6B9882B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33" y="2263139"/>
            <a:ext cx="4750192" cy="38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E2EB2A-4DA2-4DD8-ACB2-9750E77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10415016" cy="1298448"/>
          </a:xfrm>
        </p:spPr>
        <p:txBody>
          <a:bodyPr anchor="t">
            <a:normAutofit/>
          </a:bodyPr>
          <a:lstStyle/>
          <a:p>
            <a:r>
              <a:rPr lang="fi-FI">
                <a:solidFill>
                  <a:schemeClr val="accent1"/>
                </a:solidFill>
              </a:rPr>
              <a:t>Collaboration </a:t>
            </a:r>
            <a:endParaRPr lang="fi-FI" noProof="0">
              <a:solidFill>
                <a:schemeClr val="accent1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36B7367-BAC8-F471-995F-CA2A7B287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834032"/>
              </p:ext>
            </p:extLst>
          </p:nvPr>
        </p:nvGraphicFramePr>
        <p:xfrm>
          <a:off x="886968" y="1805939"/>
          <a:ext cx="10562082" cy="383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978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648C0-45C5-437C-87E7-79CFBF94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1"/>
                </a:solidFill>
                <a:cs typeface="Arial"/>
              </a:rPr>
              <a:t>Physical</a:t>
            </a:r>
            <a:r>
              <a:rPr lang="fi-FI" dirty="0">
                <a:solidFill>
                  <a:schemeClr val="accent1"/>
                </a:solidFill>
                <a:cs typeface="Arial"/>
              </a:rPr>
              <a:t> </a:t>
            </a:r>
            <a:r>
              <a:rPr lang="fi-FI" dirty="0" err="1">
                <a:solidFill>
                  <a:schemeClr val="accent1"/>
                </a:solidFill>
                <a:cs typeface="Arial"/>
              </a:rPr>
              <a:t>activity</a:t>
            </a:r>
            <a:r>
              <a:rPr lang="fi-FI" dirty="0">
                <a:solidFill>
                  <a:schemeClr val="accent1"/>
                </a:solidFill>
                <a:cs typeface="Arial"/>
              </a:rPr>
              <a:t> in </a:t>
            </a:r>
            <a:r>
              <a:rPr lang="fi-FI" dirty="0" err="1">
                <a:solidFill>
                  <a:schemeClr val="accent1"/>
                </a:solidFill>
                <a:cs typeface="Arial"/>
              </a:rPr>
              <a:t>daycare</a:t>
            </a:r>
            <a:r>
              <a:rPr lang="fi-FI" dirty="0">
                <a:solidFill>
                  <a:schemeClr val="accent1"/>
                </a:solidFill>
                <a:cs typeface="Arial"/>
              </a:rPr>
              <a:t> and in </a:t>
            </a:r>
            <a:r>
              <a:rPr lang="fi-FI" dirty="0" err="1">
                <a:solidFill>
                  <a:schemeClr val="accent1"/>
                </a:solidFill>
                <a:cs typeface="Arial"/>
              </a:rPr>
              <a:t>schools</a:t>
            </a:r>
            <a:endParaRPr lang="fi-FI" noProof="0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DD0B49-118A-440E-89B6-531E0CDFE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14999"/>
              <a:buFont typeface="Arial" panose="05050102010706020507" pitchFamily="18" charset="2"/>
              <a:buChar char="•"/>
            </a:pPr>
            <a:r>
              <a:rPr lang="fi-FI" dirty="0" err="1">
                <a:cs typeface="Arial"/>
              </a:rPr>
              <a:t>Every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pupil's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right</a:t>
            </a:r>
            <a:r>
              <a:rPr lang="fi-FI" dirty="0">
                <a:cs typeface="Arial"/>
              </a:rPr>
              <a:t> for </a:t>
            </a:r>
            <a:r>
              <a:rPr lang="fi-FI" dirty="0" err="1">
                <a:cs typeface="Arial"/>
              </a:rPr>
              <a:t>daily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break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acitivity</a:t>
            </a:r>
            <a:endParaRPr lang="fi-FI" dirty="0">
              <a:cs typeface="Arial"/>
            </a:endParaRPr>
          </a:p>
          <a:p>
            <a:pPr>
              <a:buSzPct val="114999"/>
              <a:buFont typeface="Arial" panose="05050102010706020507" pitchFamily="18" charset="2"/>
              <a:buChar char="•"/>
            </a:pPr>
            <a:r>
              <a:rPr lang="fi-FI" dirty="0">
                <a:cs typeface="Arial"/>
              </a:rPr>
              <a:t>Fiksusti kouluun –</a:t>
            </a:r>
            <a:r>
              <a:rPr lang="fi-FI" dirty="0" err="1">
                <a:cs typeface="Arial"/>
              </a:rPr>
              <a:t>programme</a:t>
            </a:r>
            <a:r>
              <a:rPr lang="fi-FI" dirty="0">
                <a:cs typeface="Arial"/>
              </a:rPr>
              <a:t> to </a:t>
            </a:r>
            <a:r>
              <a:rPr lang="fi-FI" dirty="0" err="1">
                <a:cs typeface="Arial"/>
              </a:rPr>
              <a:t>support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active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school</a:t>
            </a:r>
            <a:r>
              <a:rPr lang="fi-FI" dirty="0">
                <a:cs typeface="Arial"/>
              </a:rPr>
              <a:t> transport</a:t>
            </a:r>
          </a:p>
          <a:p>
            <a:pPr>
              <a:buSzPct val="114999"/>
              <a:buFont typeface="Arial" panose="05050102010706020507" pitchFamily="18" charset="2"/>
              <a:buChar char="•"/>
            </a:pPr>
            <a:r>
              <a:rPr lang="fi-FI" dirty="0">
                <a:cs typeface="Arial"/>
              </a:rPr>
              <a:t>Sports van</a:t>
            </a:r>
          </a:p>
          <a:p>
            <a:pPr>
              <a:buSzPct val="114999"/>
              <a:buFont typeface="Arial" panose="05050102010706020507" pitchFamily="18" charset="2"/>
              <a:buChar char="•"/>
            </a:pPr>
            <a:r>
              <a:rPr lang="fi-FI" dirty="0" err="1">
                <a:cs typeface="Arial"/>
              </a:rPr>
              <a:t>Physical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activity</a:t>
            </a:r>
            <a:r>
              <a:rPr lang="fi-FI" dirty="0">
                <a:cs typeface="Arial"/>
              </a:rPr>
              <a:t> play </a:t>
            </a:r>
            <a:r>
              <a:rPr lang="fi-FI" dirty="0" err="1">
                <a:cs typeface="Arial"/>
              </a:rPr>
              <a:t>school</a:t>
            </a:r>
            <a:endParaRPr lang="fi-FI" dirty="0">
              <a:cs typeface="Arial"/>
            </a:endParaRPr>
          </a:p>
          <a:p>
            <a:pPr>
              <a:buSzPct val="114999"/>
              <a:buFont typeface="Arial" panose="05050102010706020507" pitchFamily="18" charset="2"/>
              <a:buChar char="•"/>
            </a:pPr>
            <a:r>
              <a:rPr lang="fi-FI" dirty="0">
                <a:cs typeface="Arial"/>
              </a:rPr>
              <a:t>Green </a:t>
            </a:r>
            <a:r>
              <a:rPr lang="fi-FI" dirty="0" err="1">
                <a:cs typeface="Arial"/>
              </a:rPr>
              <a:t>playareas</a:t>
            </a:r>
            <a:r>
              <a:rPr lang="fi-FI" dirty="0">
                <a:cs typeface="Arial"/>
              </a:rPr>
              <a:t> in </a:t>
            </a:r>
            <a:r>
              <a:rPr lang="fi-FI" dirty="0" err="1">
                <a:cs typeface="Arial"/>
              </a:rPr>
              <a:t>kindergardens</a:t>
            </a:r>
            <a:r>
              <a:rPr lang="fi-FI" dirty="0">
                <a:cs typeface="Arial"/>
              </a:rPr>
              <a:t> as </a:t>
            </a:r>
            <a:r>
              <a:rPr lang="fi-FI" dirty="0" err="1">
                <a:cs typeface="Arial"/>
              </a:rPr>
              <a:t>nature-filled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outdoor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spaces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that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offer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kids</a:t>
            </a:r>
            <a:r>
              <a:rPr lang="fi-FI" dirty="0">
                <a:cs typeface="Arial"/>
              </a:rPr>
              <a:t>, </a:t>
            </a:r>
            <a:r>
              <a:rPr lang="fi-FI" dirty="0" err="1">
                <a:cs typeface="Arial"/>
              </a:rPr>
              <a:t>teachers</a:t>
            </a:r>
            <a:r>
              <a:rPr lang="fi-FI" dirty="0">
                <a:cs typeface="Arial"/>
              </a:rPr>
              <a:t>, </a:t>
            </a:r>
            <a:r>
              <a:rPr lang="fi-FI" dirty="0" err="1">
                <a:cs typeface="Arial"/>
              </a:rPr>
              <a:t>parents</a:t>
            </a:r>
            <a:r>
              <a:rPr lang="fi-FI" dirty="0">
                <a:cs typeface="Arial"/>
              </a:rPr>
              <a:t> and </a:t>
            </a:r>
            <a:r>
              <a:rPr lang="fi-FI" dirty="0" err="1">
                <a:cs typeface="Arial"/>
              </a:rPr>
              <a:t>community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members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places</a:t>
            </a:r>
            <a:r>
              <a:rPr lang="fi-FI" dirty="0">
                <a:cs typeface="Arial"/>
              </a:rPr>
              <a:t> to play, </a:t>
            </a:r>
            <a:r>
              <a:rPr lang="fi-FI" dirty="0" err="1">
                <a:cs typeface="Arial"/>
              </a:rPr>
              <a:t>learn</a:t>
            </a:r>
            <a:r>
              <a:rPr lang="fi-FI" dirty="0">
                <a:cs typeface="Arial"/>
              </a:rPr>
              <a:t>, </a:t>
            </a:r>
            <a:r>
              <a:rPr lang="fi-FI" dirty="0" err="1">
                <a:cs typeface="Arial"/>
              </a:rPr>
              <a:t>explore</a:t>
            </a:r>
            <a:r>
              <a:rPr lang="fi-FI" dirty="0">
                <a:cs typeface="Arial"/>
              </a:rPr>
              <a:t> and </a:t>
            </a:r>
            <a:r>
              <a:rPr lang="fi-FI" dirty="0" err="1">
                <a:cs typeface="Arial"/>
              </a:rPr>
              <a:t>grow</a:t>
            </a:r>
            <a:endParaRPr lang="fi-FI" dirty="0">
              <a:cs typeface="Arial"/>
            </a:endParaRPr>
          </a:p>
          <a:p>
            <a:pPr>
              <a:buSzPct val="114999"/>
              <a:buFont typeface="Arial" panose="05050102010706020507" pitchFamily="18" charset="2"/>
              <a:buChar char="•"/>
            </a:pPr>
            <a:r>
              <a:rPr lang="fi-FI" dirty="0">
                <a:cs typeface="Arial"/>
              </a:rPr>
              <a:t>Urhea-action</a:t>
            </a:r>
          </a:p>
        </p:txBody>
      </p:sp>
      <p:pic>
        <p:nvPicPr>
          <p:cNvPr id="10" name="Kuvan paikkamerkki 9" descr="Kuva, joka sisältää kohteen taapero, sisä-, vauva, leikkiä&#10;&#10;Kuvaus luotu automaattisesti">
            <a:extLst>
              <a:ext uri="{FF2B5EF4-FFF2-40B4-BE49-F238E27FC236}">
                <a16:creationId xmlns:a16="http://schemas.microsoft.com/office/drawing/2014/main" id="{D390F371-CF7D-3042-B297-6A8BED99516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r="24668"/>
          <a:stretch>
            <a:fillRect/>
          </a:stretch>
        </p:blipFill>
        <p:spPr>
          <a:xfrm>
            <a:off x="0" y="0"/>
            <a:ext cx="5212080" cy="6858000"/>
          </a:xfrm>
        </p:spPr>
      </p:pic>
    </p:spTree>
    <p:extLst>
      <p:ext uri="{BB962C8B-B14F-4D97-AF65-F5344CB8AC3E}">
        <p14:creationId xmlns:p14="http://schemas.microsoft.com/office/powerpoint/2010/main" val="161905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8F15-3C39-1D44-2F92-A5610E64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32104"/>
            <a:ext cx="8348299" cy="12984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F0BC-8183-FDD7-AF59-DF36E08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68" y="2267711"/>
            <a:ext cx="6099459" cy="3835909"/>
          </a:xfrm>
        </p:spPr>
        <p:txBody>
          <a:bodyPr/>
          <a:lstStyle/>
          <a:p>
            <a:r>
              <a:rPr lang="en-US" dirty="0">
                <a:cs typeface="Arial"/>
              </a:rPr>
              <a:t>We support sport clubs with different grants</a:t>
            </a:r>
          </a:p>
          <a:p>
            <a:pPr>
              <a:buSzPct val="114999"/>
            </a:pPr>
            <a:r>
              <a:rPr lang="en-US" dirty="0">
                <a:cs typeface="Arial"/>
              </a:rPr>
              <a:t>Child families can apply for a grant for hobby expenses (co-operation with </a:t>
            </a:r>
            <a:r>
              <a:rPr lang="en-US" dirty="0" err="1">
                <a:cs typeface="Arial"/>
              </a:rPr>
              <a:t>Sinerbrychoff</a:t>
            </a:r>
            <a:r>
              <a:rPr lang="en-US" dirty="0">
                <a:cs typeface="Arial"/>
              </a:rPr>
              <a:t>).</a:t>
            </a:r>
          </a:p>
          <a:p>
            <a:pPr>
              <a:buSzPct val="114999"/>
            </a:pPr>
            <a:r>
              <a:rPr lang="en-US" dirty="0" err="1">
                <a:cs typeface="Arial"/>
              </a:rPr>
              <a:t>Successfull</a:t>
            </a:r>
            <a:r>
              <a:rPr lang="en-US" dirty="0">
                <a:cs typeface="Arial"/>
              </a:rPr>
              <a:t> athletes can be granted</a:t>
            </a:r>
          </a:p>
          <a:p>
            <a:pPr>
              <a:buSzPct val="114999"/>
            </a:pPr>
            <a:r>
              <a:rPr lang="en-US" dirty="0" err="1">
                <a:cs typeface="Arial"/>
              </a:rPr>
              <a:t>Kerava</a:t>
            </a:r>
            <a:r>
              <a:rPr lang="en-US" dirty="0">
                <a:cs typeface="Arial"/>
              </a:rPr>
              <a:t> has two sponsor athletes (Eveliina Määttänen and Janette </a:t>
            </a:r>
            <a:r>
              <a:rPr lang="en-US" dirty="0" err="1">
                <a:cs typeface="Arial"/>
              </a:rPr>
              <a:t>Ylisoini</a:t>
            </a:r>
            <a:r>
              <a:rPr lang="en-US" dirty="0">
                <a:cs typeface="Arial"/>
              </a:rPr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259337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F31DCC-AE7A-496D-8260-0B93F4E5E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/>
              <a:t>Kiitos!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D782B0-957B-460E-9416-6CE73B23D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noProof="0" dirty="0"/>
          </a:p>
        </p:txBody>
      </p:sp>
      <p:pic>
        <p:nvPicPr>
          <p:cNvPr id="6" name="Kuvan paikkamerkki 5" descr="Kuva, joka sisältää kohteen piha-, taivas, puu, lumi&#10;&#10;Kuvaus luotu automaattisesti">
            <a:extLst>
              <a:ext uri="{FF2B5EF4-FFF2-40B4-BE49-F238E27FC236}">
                <a16:creationId xmlns:a16="http://schemas.microsoft.com/office/drawing/2014/main" id="{CE102C94-CF2D-F137-E237-48254B5DB75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r="18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582403"/>
      </p:ext>
    </p:extLst>
  </p:cSld>
  <p:clrMapOvr>
    <a:masterClrMapping/>
  </p:clrMapOvr>
</p:sld>
</file>

<file path=ppt/theme/theme1.xml><?xml version="1.0" encoding="utf-8"?>
<a:theme xmlns:a="http://schemas.openxmlformats.org/drawingml/2006/main" name="Kerava">
  <a:themeElements>
    <a:clrScheme name="Kerava">
      <a:dk1>
        <a:sysClr val="windowText" lastClr="000000"/>
      </a:dk1>
      <a:lt1>
        <a:sysClr val="window" lastClr="FFFFFF"/>
      </a:lt1>
      <a:dk2>
        <a:srgbClr val="005900"/>
      </a:dk2>
      <a:lt2>
        <a:srgbClr val="FFFF9D"/>
      </a:lt2>
      <a:accent1>
        <a:srgbClr val="0000D3"/>
      </a:accent1>
      <a:accent2>
        <a:srgbClr val="B5D3FF"/>
      </a:accent2>
      <a:accent3>
        <a:srgbClr val="005900"/>
      </a:accent3>
      <a:accent4>
        <a:srgbClr val="A5FF83"/>
      </a:accent4>
      <a:accent5>
        <a:srgbClr val="78005A"/>
      </a:accent5>
      <a:accent6>
        <a:srgbClr val="FFBAFF"/>
      </a:accent6>
      <a:hlink>
        <a:srgbClr val="0000D3"/>
      </a:hlink>
      <a:folHlink>
        <a:srgbClr val="7800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hreä, Keravan brändipohja.pptx" id="{8BE1379E-141C-4917-B26C-2D7DAEA61F5B}" vid="{9ACA07F4-6001-4D8D-81AD-C9C87FA6EDB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D6BF3F40D72340B85544AC983EAEA0" ma:contentTypeVersion="16" ma:contentTypeDescription="Create a new document." ma:contentTypeScope="" ma:versionID="4391db641000b8cad970d4c7cf39f769">
  <xsd:schema xmlns:xsd="http://www.w3.org/2001/XMLSchema" xmlns:xs="http://www.w3.org/2001/XMLSchema" xmlns:p="http://schemas.microsoft.com/office/2006/metadata/properties" xmlns:ns3="9eef5327-bed9-48bf-b89b-2571ec8f7ed6" xmlns:ns4="604f8192-2551-4ce1-824f-13f674063b1c" targetNamespace="http://schemas.microsoft.com/office/2006/metadata/properties" ma:root="true" ma:fieldsID="b5f14bfd6af10c39a926044745413d2f" ns3:_="" ns4:_="">
    <xsd:import namespace="9eef5327-bed9-48bf-b89b-2571ec8f7ed6"/>
    <xsd:import namespace="604f8192-2551-4ce1-824f-13f674063b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f5327-bed9-48bf-b89b-2571ec8f7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f8192-2551-4ce1-824f-13f674063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eef5327-bed9-48bf-b89b-2571ec8f7ed6" xsi:nil="true"/>
  </documentManagement>
</p:properties>
</file>

<file path=customXml/itemProps1.xml><?xml version="1.0" encoding="utf-8"?>
<ds:datastoreItem xmlns:ds="http://schemas.openxmlformats.org/officeDocument/2006/customXml" ds:itemID="{9813FF70-495C-4E51-BAA9-CA6CE45EFA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A0D70-01A5-4D10-8E5D-31BEE4BD60C7}">
  <ds:schemaRefs>
    <ds:schemaRef ds:uri="604f8192-2551-4ce1-824f-13f674063b1c"/>
    <ds:schemaRef ds:uri="9eef5327-bed9-48bf-b89b-2571ec8f7e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E00B39-700C-4CB0-B14B-73D5436F15DD}">
  <ds:schemaRefs>
    <ds:schemaRef ds:uri="9eef5327-bed9-48bf-b89b-2571ec8f7ed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04f8192-2551-4ce1-824f-13f674063b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Vihrea, Keravan brandipohja</Template>
  <TotalTime>54</TotalTime>
  <Words>950</Words>
  <Application>Microsoft Office PowerPoint</Application>
  <PresentationFormat>Laajakuva</PresentationFormat>
  <Paragraphs>73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Kerava</vt:lpstr>
      <vt:lpstr>Promoting active lifestyle in Kerava</vt:lpstr>
      <vt:lpstr>Kerava was in the final for  "Finland's most active city 2023" at Urheilugaala</vt:lpstr>
      <vt:lpstr>Physical activity in our strategy and policies</vt:lpstr>
      <vt:lpstr>Infrastructure</vt:lpstr>
      <vt:lpstr>Sport services</vt:lpstr>
      <vt:lpstr>Collaboration </vt:lpstr>
      <vt:lpstr>Physical activity in daycare and in schools</vt:lpstr>
      <vt:lpstr>Grants</vt:lpstr>
      <vt:lpstr>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otsikko, joka voi olla monta riviä pitkä</dc:title>
  <dc:creator>Hemminki Sara</dc:creator>
  <cp:lastModifiedBy>Hemminki Sara</cp:lastModifiedBy>
  <cp:revision>19</cp:revision>
  <dcterms:created xsi:type="dcterms:W3CDTF">2024-04-03T10:24:24Z</dcterms:created>
  <dcterms:modified xsi:type="dcterms:W3CDTF">2024-04-11T12:44:05Z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2024-04-03T10:31:52Z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d4be9539-f227-4e60-854b-7e9cb085ac04</vt:lpwstr>
  </property>
  <property fmtid="{D5CDD505-2E9C-101B-9397-08002B2CF9AE}" pid="7" name="MSIP_Label_defa4170-0d19-0005-0004-bc88714345d2_ActionId">
    <vt:lpwstr>768199b5-029a-4270-9099-841ac078c0fa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0x010100D5D6BF3F40D72340B85544AC983EAEA0</vt:lpwstr>
  </property>
</Properties>
</file>