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EE"/>
    <a:srgbClr val="D9E9E7"/>
    <a:srgbClr val="D7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 showGuides="1">
      <p:cViewPr varScale="1">
        <p:scale>
          <a:sx n="86" d="100"/>
          <a:sy n="86" d="100"/>
        </p:scale>
        <p:origin x="53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6AE5-B9D2-4641-FA41-5AD915094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36A2F-1AD9-D6E1-517F-BA2D2EB49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52A45-66C1-2EE6-1403-D16B155A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4BC8-EF78-AC47-95B4-4B2D12F8B9DD}" type="datetimeFigureOut">
              <a:rPr lang="en-EE" smtClean="0"/>
              <a:t>09/16/2022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DFE05-9FCA-C20C-E019-E9D563D0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0431A-FC18-41D6-448E-38AC9258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9903-5083-9B4C-870A-C2DCB19DE47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72754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43D5-2E69-38F6-E736-810A2AF9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77E9F-58E5-7063-374E-E8C0D734C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42B79-7EEF-88FD-0DF0-5AF12B4D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4BC8-EF78-AC47-95B4-4B2D12F8B9DD}" type="datetimeFigureOut">
              <a:rPr lang="en-EE" smtClean="0"/>
              <a:t>09/16/2022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5341E-9AFE-6D5E-5386-89F7810B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201A3-680F-2EBD-283F-3FE3DF1B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9903-5083-9B4C-870A-C2DCB19DE47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43548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01328E-A709-6953-DB92-3C2DC6ABA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1E165-10AF-ABE4-F49D-3B9888FA5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DBEEF-930D-C46C-0E00-AB04D90B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4BC8-EF78-AC47-95B4-4B2D12F8B9DD}" type="datetimeFigureOut">
              <a:rPr lang="en-EE" smtClean="0"/>
              <a:t>09/16/2022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16852-8495-230C-476C-71A6042D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CE7A6-9B1F-064B-6089-437057EF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9903-5083-9B4C-870A-C2DCB19DE47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15722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BC2E-1E54-65A3-5B5E-01795160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DF4F-19A9-5111-EFD6-61B9C118F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0D121-5261-00FD-EC0F-E6607675D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4BC8-EF78-AC47-95B4-4B2D12F8B9DD}" type="datetimeFigureOut">
              <a:rPr lang="en-EE" smtClean="0"/>
              <a:t>09/16/2022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52A5F-33BC-933A-A9E2-ABD480B5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5FA67-5022-EB70-B2B3-4D676F18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9903-5083-9B4C-870A-C2DCB19DE47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11274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96D8-E38F-F5FF-F473-20162BB68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5559E-4ADB-1AC2-F57C-5E2E154E6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C6245-F338-0203-BBC8-1D015061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4BC8-EF78-AC47-95B4-4B2D12F8B9DD}" type="datetimeFigureOut">
              <a:rPr lang="en-EE" smtClean="0"/>
              <a:t>09/16/2022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BC047-CFFA-7B1B-630E-D9FA110E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9B2BE-7CC1-4DEB-CFC0-6480EBDC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9903-5083-9B4C-870A-C2DCB19DE47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21352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1200-ED84-B88F-1673-75350918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588A2-1EFC-B9EC-D98B-9CB0762BA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CE507-BCE4-CBED-59F7-45D321A74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1EE20-E188-686E-D6AB-16E022B5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4BC8-EF78-AC47-95B4-4B2D12F8B9DD}" type="datetimeFigureOut">
              <a:rPr lang="en-EE" smtClean="0"/>
              <a:t>09/16/2022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9DAD0-5A89-C579-07B4-23106830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B8799-8A35-7A5B-6BB8-7B9987C7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9903-5083-9B4C-870A-C2DCB19DE47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56961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EAFB-8185-212A-4E51-8AC16707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752B0-41FA-5FCC-57D1-ED0D226E7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28F59-F56B-036E-A0E0-A246D4327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03674-DDAF-853C-BBA2-BE4EBA69A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9180D-3317-832A-48BE-EAB17BDCE0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04751-732A-A507-5AA9-15AFECF9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4BC8-EF78-AC47-95B4-4B2D12F8B9DD}" type="datetimeFigureOut">
              <a:rPr lang="en-EE" smtClean="0"/>
              <a:t>09/16/2022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1555F-F0C2-560B-467C-8D6980C5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817B00-B125-6566-8ED7-F9E5A1EA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9903-5083-9B4C-870A-C2DCB19DE47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52403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3D3B-A091-FA0F-863A-4E17F341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94118-6C18-BF86-AF97-A394F671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4BC8-EF78-AC47-95B4-4B2D12F8B9DD}" type="datetimeFigureOut">
              <a:rPr lang="en-EE" smtClean="0"/>
              <a:t>09/16/2022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DA20A-EAF2-B671-067F-F9CAE67B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76BD4-8B0A-AF9D-FB0D-385A80F7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9903-5083-9B4C-870A-C2DCB19DE47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90247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00AAB2-FD0A-8F2F-6676-3EB8C397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4BC8-EF78-AC47-95B4-4B2D12F8B9DD}" type="datetimeFigureOut">
              <a:rPr lang="en-EE" smtClean="0"/>
              <a:t>09/16/2022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23514-5213-5A66-A3D6-94A6A209D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E4924-A874-4C1F-FE75-973CCAE8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9903-5083-9B4C-870A-C2DCB19DE47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3224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4E403-8DE2-67D9-601D-D79101BC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5CE0F-85BD-0805-0C7D-D7AA6B3A0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39E0C-F250-8E0A-7FDA-5953E849E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42525-86B9-4E22-1E96-86024442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4BC8-EF78-AC47-95B4-4B2D12F8B9DD}" type="datetimeFigureOut">
              <a:rPr lang="en-EE" smtClean="0"/>
              <a:t>09/16/2022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9F524-DF47-EDC5-698B-8F6D75541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515A0-9FEB-9E58-5940-C2F2588F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9903-5083-9B4C-870A-C2DCB19DE47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7288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6EAD-2F50-C514-9084-C34C16DA5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46A25-28B2-65CE-FD6E-C76D8765A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C89ED-7133-7B0F-080F-98440A591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2BD52-3A92-4DF7-309E-089AEC0C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4BC8-EF78-AC47-95B4-4B2D12F8B9DD}" type="datetimeFigureOut">
              <a:rPr lang="en-EE" smtClean="0"/>
              <a:t>09/16/2022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1D3D1-ED04-CC18-C437-276F52B5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EF779-2064-31ED-F7F6-C8AC1EB7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9903-5083-9B4C-870A-C2DCB19DE47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51099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A2AEB-7045-2310-D039-6E04B428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54344-D175-0FCD-F48C-D89D2C7C8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62D19-ACC5-9C95-BFD9-BAFAEEBE8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14BC8-EF78-AC47-95B4-4B2D12F8B9DD}" type="datetimeFigureOut">
              <a:rPr lang="en-EE" smtClean="0"/>
              <a:t>09/16/2022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2D2CC-DD99-E7AA-A8B5-B742A9BCB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27287-65C1-41B4-2B9A-915D514E5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79903-5083-9B4C-870A-C2DCB19DE47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05955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istkülik 1">
            <a:extLst>
              <a:ext uri="{FF2B5EF4-FFF2-40B4-BE49-F238E27FC236}">
                <a16:creationId xmlns:a16="http://schemas.microsoft.com/office/drawing/2014/main" id="{BED36F1F-1901-41B9-B0DC-EC72E07B98BC}"/>
              </a:ext>
            </a:extLst>
          </p:cNvPr>
          <p:cNvSpPr/>
          <p:nvPr/>
        </p:nvSpPr>
        <p:spPr>
          <a:xfrm>
            <a:off x="5051394" y="1864311"/>
            <a:ext cx="2112886" cy="825623"/>
          </a:xfrm>
          <a:prstGeom prst="rect">
            <a:avLst/>
          </a:prstGeom>
          <a:solidFill>
            <a:srgbClr val="F4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316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4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9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1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7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2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7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4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5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istkülik 2">
            <a:extLst>
              <a:ext uri="{FF2B5EF4-FFF2-40B4-BE49-F238E27FC236}">
                <a16:creationId xmlns:a16="http://schemas.microsoft.com/office/drawing/2014/main" id="{2544582E-5264-4E30-A40E-8482002E1548}"/>
              </a:ext>
            </a:extLst>
          </p:cNvPr>
          <p:cNvSpPr/>
          <p:nvPr/>
        </p:nvSpPr>
        <p:spPr>
          <a:xfrm>
            <a:off x="6551721" y="3428999"/>
            <a:ext cx="4731798" cy="645851"/>
          </a:xfrm>
          <a:prstGeom prst="rect">
            <a:avLst/>
          </a:prstGeom>
          <a:solidFill>
            <a:srgbClr val="D9E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ECD9B-5E37-439F-8507-1BA3EF0D6C4A}"/>
              </a:ext>
            </a:extLst>
          </p:cNvPr>
          <p:cNvSpPr txBox="1"/>
          <p:nvPr/>
        </p:nvSpPr>
        <p:spPr>
          <a:xfrm>
            <a:off x="6480699" y="3508899"/>
            <a:ext cx="458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Kehalise kasvatuse vähene suunitlus liikumisharrastuse kujunemisele.</a:t>
            </a:r>
            <a:endParaRPr lang="et-E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0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7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istkülik 1">
            <a:extLst>
              <a:ext uri="{FF2B5EF4-FFF2-40B4-BE49-F238E27FC236}">
                <a16:creationId xmlns:a16="http://schemas.microsoft.com/office/drawing/2014/main" id="{C851FB0B-83E4-4ABE-AD2E-EF50932E143C}"/>
              </a:ext>
            </a:extLst>
          </p:cNvPr>
          <p:cNvSpPr/>
          <p:nvPr/>
        </p:nvSpPr>
        <p:spPr>
          <a:xfrm>
            <a:off x="7705817" y="6054571"/>
            <a:ext cx="3986074" cy="630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istkülik 3">
            <a:extLst>
              <a:ext uri="{FF2B5EF4-FFF2-40B4-BE49-F238E27FC236}">
                <a16:creationId xmlns:a16="http://schemas.microsoft.com/office/drawing/2014/main" id="{01AD65BF-0640-4000-BCD6-151F6428DF83}"/>
              </a:ext>
            </a:extLst>
          </p:cNvPr>
          <p:cNvSpPr/>
          <p:nvPr/>
        </p:nvSpPr>
        <p:spPr>
          <a:xfrm>
            <a:off x="7244179" y="5768267"/>
            <a:ext cx="4705165" cy="1003176"/>
          </a:xfrm>
          <a:prstGeom prst="rect">
            <a:avLst/>
          </a:prstGeom>
          <a:solidFill>
            <a:srgbClr val="F4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9041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istkülik 2">
            <a:extLst>
              <a:ext uri="{FF2B5EF4-FFF2-40B4-BE49-F238E27FC236}">
                <a16:creationId xmlns:a16="http://schemas.microsoft.com/office/drawing/2014/main" id="{89B5E873-14FA-43AC-A0C8-405EB6D08519}"/>
              </a:ext>
            </a:extLst>
          </p:cNvPr>
          <p:cNvSpPr/>
          <p:nvPr/>
        </p:nvSpPr>
        <p:spPr>
          <a:xfrm>
            <a:off x="7244179" y="5768267"/>
            <a:ext cx="4705165" cy="1003176"/>
          </a:xfrm>
          <a:prstGeom prst="rect">
            <a:avLst/>
          </a:prstGeom>
          <a:solidFill>
            <a:srgbClr val="F4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9342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istkülik 2">
            <a:extLst>
              <a:ext uri="{FF2B5EF4-FFF2-40B4-BE49-F238E27FC236}">
                <a16:creationId xmlns:a16="http://schemas.microsoft.com/office/drawing/2014/main" id="{98437649-3467-458D-9A14-B12285BB287F}"/>
              </a:ext>
            </a:extLst>
          </p:cNvPr>
          <p:cNvSpPr/>
          <p:nvPr/>
        </p:nvSpPr>
        <p:spPr>
          <a:xfrm>
            <a:off x="7244179" y="5768267"/>
            <a:ext cx="4705165" cy="1003176"/>
          </a:xfrm>
          <a:prstGeom prst="rect">
            <a:avLst/>
          </a:prstGeom>
          <a:solidFill>
            <a:srgbClr val="F4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4588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istkülik 2">
            <a:extLst>
              <a:ext uri="{FF2B5EF4-FFF2-40B4-BE49-F238E27FC236}">
                <a16:creationId xmlns:a16="http://schemas.microsoft.com/office/drawing/2014/main" id="{C75EEFF0-7D1B-43F4-BAC1-5A201BEF7BFE}"/>
              </a:ext>
            </a:extLst>
          </p:cNvPr>
          <p:cNvSpPr/>
          <p:nvPr/>
        </p:nvSpPr>
        <p:spPr>
          <a:xfrm>
            <a:off x="7244179" y="6285389"/>
            <a:ext cx="4705165" cy="486053"/>
          </a:xfrm>
          <a:prstGeom prst="rect">
            <a:avLst/>
          </a:prstGeom>
          <a:solidFill>
            <a:srgbClr val="F4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48308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13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55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13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53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9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81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7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98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1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3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4BD35-69E6-5B03-D81B-CEC67A82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1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</Words>
  <Application>Microsoft Office PowerPoint</Application>
  <PresentationFormat>Laiekraan</PresentationFormat>
  <Paragraphs>1</Paragraphs>
  <Slides>30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Einike Soosaar</dc:creator>
  <cp:lastModifiedBy>Jarko Koort</cp:lastModifiedBy>
  <cp:revision>5</cp:revision>
  <dcterms:created xsi:type="dcterms:W3CDTF">2022-08-09T07:11:55Z</dcterms:created>
  <dcterms:modified xsi:type="dcterms:W3CDTF">2022-09-16T12:03:44Z</dcterms:modified>
</cp:coreProperties>
</file>